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5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12"/>
  </p:notesMasterIdLst>
  <p:sldIdLst>
    <p:sldId id="257" r:id="rId3"/>
    <p:sldId id="305" r:id="rId4"/>
    <p:sldId id="2147377827" r:id="rId5"/>
    <p:sldId id="2147377833" r:id="rId6"/>
    <p:sldId id="2147377829" r:id="rId7"/>
    <p:sldId id="2147377830" r:id="rId8"/>
    <p:sldId id="2147377831" r:id="rId9"/>
    <p:sldId id="2147377832" r:id="rId10"/>
    <p:sldId id="214737782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ck LEWIS" initials="JL" lastIdx="2" clrIdx="0">
    <p:extLst>
      <p:ext uri="{19B8F6BF-5375-455C-9EA6-DF929625EA0E}">
        <p15:presenceInfo xmlns:p15="http://schemas.microsoft.com/office/powerpoint/2012/main" userId="S::SESA655597@se.com::c5c8273c-4b17-4eb2-80f7-b7bb59b075c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108" y="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commentAuthors" Target="commentAuthors.xml"/><Relationship Id="rId18" Type="http://schemas.openxmlformats.org/officeDocument/2006/relationships/customXml" Target="../customXml/item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customXml" Target="../customXml/item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02A07B-4E22-4C0B-B2DD-EEB19837AD3A}" type="datetimeFigureOut">
              <a:rPr lang="en-AU" smtClean="0"/>
              <a:t>25/08/2022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D3E0C7-EE9B-4B67-86FE-7CF2D25D64C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7529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F34D1A-B7E5-DE48-8EA9-859D9DE6365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8710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-column w/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8257120" y="5421738"/>
            <a:ext cx="3598333" cy="164148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21165" indent="0">
              <a:buNone/>
              <a:defRPr sz="1067" baseline="0">
                <a:solidFill>
                  <a:srgbClr val="8E8F93"/>
                </a:solidFill>
              </a:defRPr>
            </a:lvl1pPr>
          </a:lstStyle>
          <a:p>
            <a:pPr lvl="0"/>
            <a:r>
              <a:rPr lang="en-US"/>
              <a:t>Optional caption to the chart goes here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018753" y="1604433"/>
            <a:ext cx="0" cy="3981451"/>
          </a:xfrm>
          <a:prstGeom prst="line">
            <a:avLst/>
          </a:prstGeom>
          <a:ln w="3175" cap="rnd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344075" y="5421738"/>
            <a:ext cx="7432559" cy="164148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21165" indent="0">
              <a:buNone/>
              <a:defRPr sz="1067" baseline="0">
                <a:solidFill>
                  <a:srgbClr val="8E8F93"/>
                </a:solidFill>
              </a:defRPr>
            </a:lvl1pPr>
          </a:lstStyle>
          <a:p>
            <a:pPr lvl="0"/>
            <a:r>
              <a:rPr lang="en-US"/>
              <a:t>Optional description / context goes here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8"/>
          </p:nvPr>
        </p:nvSpPr>
        <p:spPr>
          <a:xfrm>
            <a:off x="344074" y="1602699"/>
            <a:ext cx="7432559" cy="3066788"/>
          </a:xfrm>
        </p:spPr>
        <p:txBody>
          <a:bodyPr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9"/>
          </p:nvPr>
        </p:nvSpPr>
        <p:spPr>
          <a:xfrm>
            <a:off x="8257119" y="1602319"/>
            <a:ext cx="3598333" cy="3050261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467"/>
            </a:lvl2pPr>
            <a:lvl3pPr>
              <a:defRPr sz="1333"/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30521" y="6476209"/>
            <a:ext cx="700920" cy="123111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800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Page </a:t>
            </a:r>
            <a:fld id="{5A9C12DC-491F-9444-86A2-13AC5C62A2F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6553" y="6476209"/>
            <a:ext cx="2013023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80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Confidential Property of Schneider Electric |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32"/>
          </p:nvPr>
        </p:nvSpPr>
        <p:spPr>
          <a:xfrm>
            <a:off x="336552" y="306917"/>
            <a:ext cx="11529483" cy="492443"/>
          </a:xfrm>
        </p:spPr>
        <p:txBody>
          <a:bodyPr>
            <a:noAutofit/>
          </a:bodyPr>
          <a:lstStyle>
            <a:lvl1pPr>
              <a:buFontTx/>
              <a:buNone/>
              <a:defRPr sz="3200">
                <a:solidFill>
                  <a:schemeClr val="tx2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3"/>
          </p:nvPr>
        </p:nvSpPr>
        <p:spPr>
          <a:xfrm>
            <a:off x="336552" y="911156"/>
            <a:ext cx="11529483" cy="338555"/>
          </a:xfrm>
        </p:spPr>
        <p:txBody>
          <a:bodyPr>
            <a:noAutofit/>
          </a:bodyPr>
          <a:lstStyle>
            <a:lvl1pPr marL="478325" indent="-457162">
              <a:buFontTx/>
              <a:buNone/>
              <a:defRPr sz="2133" baseline="0">
                <a:solidFill>
                  <a:schemeClr val="accent1"/>
                </a:solidFill>
              </a:defRPr>
            </a:lvl1pPr>
            <a:lvl2pPr marL="543937" indent="-304775">
              <a:buFontTx/>
              <a:buNone/>
              <a:defRPr/>
            </a:lvl2pPr>
            <a:lvl3pPr marL="783099" indent="-304775">
              <a:buFontTx/>
              <a:buNone/>
              <a:defRPr/>
            </a:lvl3pPr>
            <a:lvl4pPr marL="1024380" indent="-304775">
              <a:buFontTx/>
              <a:buNone/>
              <a:defRPr/>
            </a:lvl4pPr>
            <a:lvl5pPr marL="1252959" indent="-304775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98953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-column stack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32"/>
          </p:nvPr>
        </p:nvSpPr>
        <p:spPr>
          <a:xfrm>
            <a:off x="336551" y="1604437"/>
            <a:ext cx="11518900" cy="1841499"/>
          </a:xfrm>
        </p:spPr>
        <p:txBody>
          <a:bodyPr wrap="square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33"/>
          </p:nvPr>
        </p:nvSpPr>
        <p:spPr>
          <a:xfrm>
            <a:off x="336553" y="3829387"/>
            <a:ext cx="3577975" cy="1928733"/>
          </a:xfrm>
        </p:spPr>
        <p:txBody>
          <a:bodyPr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34"/>
          </p:nvPr>
        </p:nvSpPr>
        <p:spPr>
          <a:xfrm>
            <a:off x="4310074" y="3829387"/>
            <a:ext cx="3571857" cy="1928733"/>
          </a:xfrm>
        </p:spPr>
        <p:txBody>
          <a:bodyPr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19" name="Content Placeholder 18"/>
          <p:cNvSpPr>
            <a:spLocks noGrp="1"/>
          </p:cNvSpPr>
          <p:nvPr>
            <p:ph sz="quarter" idx="35"/>
          </p:nvPr>
        </p:nvSpPr>
        <p:spPr>
          <a:xfrm>
            <a:off x="8257120" y="3829387"/>
            <a:ext cx="3571857" cy="1928733"/>
          </a:xfrm>
        </p:spPr>
        <p:txBody>
          <a:bodyPr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6" name="Text Placeholder 11"/>
          <p:cNvSpPr>
            <a:spLocks noGrp="1"/>
          </p:cNvSpPr>
          <p:nvPr>
            <p:ph type="body" sz="quarter" idx="18" hasCustomPrompt="1"/>
          </p:nvPr>
        </p:nvSpPr>
        <p:spPr>
          <a:xfrm>
            <a:off x="344077" y="3507671"/>
            <a:ext cx="11511375" cy="164148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21165" indent="0">
              <a:buNone/>
              <a:defRPr sz="1067" baseline="0">
                <a:solidFill>
                  <a:srgbClr val="8E8F93"/>
                </a:solidFill>
              </a:defRPr>
            </a:lvl1pPr>
          </a:lstStyle>
          <a:p>
            <a:pPr lvl="0"/>
            <a:r>
              <a:rPr lang="en-US"/>
              <a:t>Optional description / context goes here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336554" y="5835019"/>
            <a:ext cx="3577975" cy="164148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21165" indent="0">
              <a:buNone/>
              <a:defRPr sz="1067" baseline="0">
                <a:solidFill>
                  <a:srgbClr val="8E8F93"/>
                </a:solidFill>
              </a:defRPr>
            </a:lvl1pPr>
          </a:lstStyle>
          <a:p>
            <a:pPr lvl="0"/>
            <a:r>
              <a:rPr lang="en-US"/>
              <a:t>Optional description / context goes here</a:t>
            </a:r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21" hasCustomPrompt="1"/>
          </p:nvPr>
        </p:nvSpPr>
        <p:spPr>
          <a:xfrm>
            <a:off x="8257120" y="5835019"/>
            <a:ext cx="3571857" cy="164148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21165" indent="0">
              <a:buNone/>
              <a:defRPr sz="1067" baseline="0">
                <a:solidFill>
                  <a:srgbClr val="8E8F93"/>
                </a:solidFill>
              </a:defRPr>
            </a:lvl1pPr>
          </a:lstStyle>
          <a:p>
            <a:pPr lvl="0"/>
            <a:r>
              <a:rPr lang="en-US"/>
              <a:t>Optional description / context goes here</a:t>
            </a:r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24" hasCustomPrompt="1"/>
          </p:nvPr>
        </p:nvSpPr>
        <p:spPr>
          <a:xfrm>
            <a:off x="4310074" y="5835019"/>
            <a:ext cx="3571857" cy="164148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21165" indent="0">
              <a:buNone/>
              <a:defRPr sz="1067" baseline="0">
                <a:solidFill>
                  <a:srgbClr val="8E8F93"/>
                </a:solidFill>
              </a:defRPr>
            </a:lvl1pPr>
          </a:lstStyle>
          <a:p>
            <a:pPr lvl="0"/>
            <a:r>
              <a:rPr lang="en-US"/>
              <a:t>Optional description / context goes here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30521" y="6476209"/>
            <a:ext cx="700920" cy="123111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800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Page </a:t>
            </a:r>
            <a:fld id="{5A9C12DC-491F-9444-86A2-13AC5C62A2F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6553" y="6476209"/>
            <a:ext cx="2013023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80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Confidential Property of Schneider Electric |</a:t>
            </a:r>
          </a:p>
        </p:txBody>
      </p:sp>
      <p:sp>
        <p:nvSpPr>
          <p:cNvPr id="21" name="Text Placeholder 11"/>
          <p:cNvSpPr>
            <a:spLocks noGrp="1"/>
          </p:cNvSpPr>
          <p:nvPr>
            <p:ph type="body" sz="quarter" idx="36"/>
          </p:nvPr>
        </p:nvSpPr>
        <p:spPr>
          <a:xfrm>
            <a:off x="336552" y="306917"/>
            <a:ext cx="11529483" cy="492443"/>
          </a:xfrm>
        </p:spPr>
        <p:txBody>
          <a:bodyPr>
            <a:noAutofit/>
          </a:bodyPr>
          <a:lstStyle>
            <a:lvl1pPr>
              <a:buFontTx/>
              <a:buNone/>
              <a:defRPr sz="3200">
                <a:solidFill>
                  <a:schemeClr val="tx2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Text Placeholder 13"/>
          <p:cNvSpPr>
            <a:spLocks noGrp="1"/>
          </p:cNvSpPr>
          <p:nvPr>
            <p:ph type="body" sz="quarter" idx="37"/>
          </p:nvPr>
        </p:nvSpPr>
        <p:spPr>
          <a:xfrm>
            <a:off x="336552" y="911156"/>
            <a:ext cx="11529483" cy="338555"/>
          </a:xfrm>
        </p:spPr>
        <p:txBody>
          <a:bodyPr>
            <a:noAutofit/>
          </a:bodyPr>
          <a:lstStyle>
            <a:lvl1pPr marL="478325" indent="-457162">
              <a:buFontTx/>
              <a:buNone/>
              <a:defRPr sz="2133" baseline="0">
                <a:solidFill>
                  <a:schemeClr val="accent1"/>
                </a:solidFill>
              </a:defRPr>
            </a:lvl1pPr>
            <a:lvl2pPr marL="543937" indent="-304775">
              <a:buFontTx/>
              <a:buNone/>
              <a:defRPr/>
            </a:lvl2pPr>
            <a:lvl3pPr marL="783099" indent="-304775">
              <a:buFontTx/>
              <a:buNone/>
              <a:defRPr/>
            </a:lvl3pPr>
            <a:lvl4pPr marL="1024380" indent="-304775">
              <a:buFontTx/>
              <a:buNone/>
              <a:defRPr/>
            </a:lvl4pPr>
            <a:lvl5pPr marL="1252959" indent="-304775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4764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0" y="4"/>
            <a:ext cx="12192000" cy="1701521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6" tIns="60957" rIns="121916" bIns="60957" rtlCol="0" anchor="ctr"/>
          <a:lstStyle/>
          <a:p>
            <a:pPr algn="ctr"/>
            <a:endParaRPr lang="en-US" sz="240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2"/>
          </p:nvPr>
        </p:nvSpPr>
        <p:spPr>
          <a:xfrm>
            <a:off x="336551" y="2314497"/>
            <a:ext cx="11518900" cy="3525391"/>
          </a:xfrm>
        </p:spPr>
        <p:txBody>
          <a:bodyPr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30521" y="6476209"/>
            <a:ext cx="700920" cy="123111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800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Page </a:t>
            </a:r>
            <a:fld id="{5A9C12DC-491F-9444-86A2-13AC5C62A2F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6553" y="6476209"/>
            <a:ext cx="2013023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80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Confidential Property of Schneider Electric |</a:t>
            </a:r>
          </a:p>
        </p:txBody>
      </p:sp>
      <p:sp>
        <p:nvSpPr>
          <p:cNvPr id="22" name="Rectangle 21"/>
          <p:cNvSpPr/>
          <p:nvPr userDrawn="1"/>
        </p:nvSpPr>
        <p:spPr>
          <a:xfrm>
            <a:off x="0" y="1473762"/>
            <a:ext cx="12192000" cy="495719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6" tIns="60957" rIns="121916" bIns="60957" rtlCol="0" anchor="ctr"/>
          <a:lstStyle/>
          <a:p>
            <a:pPr algn="ctr"/>
            <a:endParaRPr lang="en-US" sz="2400"/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33"/>
          </p:nvPr>
        </p:nvSpPr>
        <p:spPr>
          <a:xfrm>
            <a:off x="336552" y="306917"/>
            <a:ext cx="11529483" cy="492443"/>
          </a:xfrm>
        </p:spPr>
        <p:txBody>
          <a:bodyPr>
            <a:noAutofit/>
          </a:bodyPr>
          <a:lstStyle>
            <a:lvl1pPr>
              <a:buFontTx/>
              <a:buNone/>
              <a:defRPr sz="3200">
                <a:solidFill>
                  <a:schemeClr val="bg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34"/>
          </p:nvPr>
        </p:nvSpPr>
        <p:spPr>
          <a:xfrm>
            <a:off x="336552" y="911156"/>
            <a:ext cx="11529483" cy="338555"/>
          </a:xfrm>
        </p:spPr>
        <p:txBody>
          <a:bodyPr>
            <a:noAutofit/>
          </a:bodyPr>
          <a:lstStyle>
            <a:lvl1pPr marL="478325" indent="-457162">
              <a:buFontTx/>
              <a:buNone/>
              <a:defRPr sz="2133">
                <a:solidFill>
                  <a:schemeClr val="bg1"/>
                </a:solidFill>
              </a:defRPr>
            </a:lvl1pPr>
            <a:lvl2pPr marL="543937" indent="-304775">
              <a:buFontTx/>
              <a:buNone/>
              <a:defRPr/>
            </a:lvl2pPr>
            <a:lvl3pPr marL="783099" indent="-304775">
              <a:buFontTx/>
              <a:buNone/>
              <a:defRPr/>
            </a:lvl3pPr>
            <a:lvl4pPr marL="1024380" indent="-304775">
              <a:buFontTx/>
              <a:buNone/>
              <a:defRPr/>
            </a:lvl4pPr>
            <a:lvl5pPr marL="1252959" indent="-304775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819240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30521" y="6476209"/>
            <a:ext cx="700920" cy="123111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800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Page </a:t>
            </a:r>
            <a:fld id="{5A9C12DC-491F-9444-86A2-13AC5C62A2F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6553" y="6476209"/>
            <a:ext cx="2013023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80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Confidential Property of Schneider Electric |</a:t>
            </a:r>
          </a:p>
        </p:txBody>
      </p:sp>
    </p:spTree>
    <p:extLst>
      <p:ext uri="{BB962C8B-B14F-4D97-AF65-F5344CB8AC3E}">
        <p14:creationId xmlns:p14="http://schemas.microsoft.com/office/powerpoint/2010/main" val="41854681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5842000"/>
          </a:xfrm>
          <a:prstGeom prst="rect">
            <a:avLst/>
          </a:prstGeom>
          <a:solidFill>
            <a:srgbClr val="8E8F93">
              <a:alpha val="20000"/>
            </a:srgbClr>
          </a:solidFill>
        </p:spPr>
        <p:txBody>
          <a:bodyPr/>
          <a:lstStyle>
            <a:lvl1pPr marL="0" indent="0">
              <a:buNone/>
              <a:defRPr sz="14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Drag Your Image Here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336552" y="2628325"/>
            <a:ext cx="11565163" cy="738664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>
            <a:lvl1pPr marL="0" indent="0" algn="l">
              <a:buFont typeface="Arial"/>
              <a:buNone/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36552" y="3421690"/>
            <a:ext cx="11565163" cy="41036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l">
              <a:buNone/>
              <a:defRPr sz="2667" baseline="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Optional Subtitle</a:t>
            </a:r>
          </a:p>
        </p:txBody>
      </p:sp>
      <p:sp>
        <p:nvSpPr>
          <p:cNvPr id="11" name="Rectangle 10"/>
          <p:cNvSpPr/>
          <p:nvPr userDrawn="1"/>
        </p:nvSpPr>
        <p:spPr>
          <a:xfrm flipV="1">
            <a:off x="0" y="4948904"/>
            <a:ext cx="12192000" cy="900425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336552" y="5272339"/>
            <a:ext cx="5814483" cy="246221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Presented by: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0" y="5849328"/>
            <a:ext cx="12192000" cy="144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6551" y="6476206"/>
            <a:ext cx="2007375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800">
                <a:solidFill>
                  <a:srgbClr val="4F5156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Confidential Property of Schneider Electric |</a:t>
            </a:r>
            <a:endParaRPr lang="en-US" dirty="0"/>
          </a:p>
        </p:txBody>
      </p:sp>
      <p:pic>
        <p:nvPicPr>
          <p:cNvPr id="15" name="Picture 14" descr="schneider_LIO_Life-Green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9602" y="6012788"/>
            <a:ext cx="2563063" cy="70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593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12192000" cy="3878280"/>
          </a:xfrm>
          <a:prstGeom prst="rect">
            <a:avLst/>
          </a:prstGeom>
          <a:solidFill>
            <a:schemeClr val="tx2">
              <a:alpha val="80000"/>
            </a:schemeClr>
          </a:solidFill>
        </p:spPr>
        <p:txBody>
          <a:bodyPr lIns="252000" tIns="0" rIns="0" bIns="252000" anchor="b" anchorCtr="0"/>
          <a:lstStyle>
            <a:lvl1pPr algn="l">
              <a:defRPr sz="3200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867182"/>
            <a:ext cx="12192000" cy="497417"/>
          </a:xfrm>
          <a:prstGeom prst="rect">
            <a:avLst/>
          </a:prstGeom>
          <a:solidFill>
            <a:schemeClr val="tx2"/>
          </a:solidFill>
        </p:spPr>
        <p:txBody>
          <a:bodyPr lIns="252000" tIns="0" rIns="0" bIns="0" anchor="ctr" anchorCtr="0"/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Optional Subtitle</a:t>
            </a:r>
          </a:p>
        </p:txBody>
      </p:sp>
      <p:pic>
        <p:nvPicPr>
          <p:cNvPr id="11" name="Picture 10" descr="schneider_LIO_Life-Green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9602" y="6012788"/>
            <a:ext cx="2563063" cy="706672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30521" y="6476207"/>
            <a:ext cx="700920" cy="123111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800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Page </a:t>
            </a:r>
            <a:fld id="{5A9C12DC-491F-9444-86A2-13AC5C62A2F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6551" y="6476206"/>
            <a:ext cx="2013023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80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Confidential Property of Schneider Electric |</a:t>
            </a:r>
          </a:p>
        </p:txBody>
      </p:sp>
    </p:spTree>
    <p:extLst>
      <p:ext uri="{BB962C8B-B14F-4D97-AF65-F5344CB8AC3E}">
        <p14:creationId xmlns:p14="http://schemas.microsoft.com/office/powerpoint/2010/main" val="23162931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w/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E8F93">
              <a:alpha val="20000"/>
            </a:srgbClr>
          </a:solidFill>
        </p:spPr>
        <p:txBody>
          <a:bodyPr/>
          <a:lstStyle>
            <a:lvl1pPr marL="0" indent="0">
              <a:buNone/>
              <a:defRPr sz="14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Drag Your Image Here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0" y="2721428"/>
            <a:ext cx="12192000" cy="1156853"/>
          </a:xfrm>
          <a:prstGeom prst="rect">
            <a:avLst/>
          </a:prstGeom>
          <a:solidFill>
            <a:schemeClr val="tx2">
              <a:alpha val="80000"/>
            </a:schemeClr>
          </a:solidFill>
        </p:spPr>
        <p:txBody>
          <a:bodyPr lIns="252000" tIns="0" rIns="0" bIns="0" anchor="ctr" anchorCtr="0"/>
          <a:lstStyle>
            <a:lvl1pPr algn="l">
              <a:defRPr sz="3200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867182"/>
            <a:ext cx="12192000" cy="497417"/>
          </a:xfrm>
          <a:prstGeom prst="rect">
            <a:avLst/>
          </a:prstGeom>
          <a:solidFill>
            <a:schemeClr val="tx2"/>
          </a:solidFill>
        </p:spPr>
        <p:txBody>
          <a:bodyPr lIns="252000" tIns="0" rIns="0" bIns="0" anchor="ctr" anchorCtr="0"/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Optional Subtitle</a:t>
            </a:r>
          </a:p>
        </p:txBody>
      </p:sp>
      <p:pic>
        <p:nvPicPr>
          <p:cNvPr id="13" name="Picture 12" descr="schneider_LIO_Life-Green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9602" y="6012788"/>
            <a:ext cx="2563063" cy="706672"/>
          </a:xfrm>
          <a:prstGeom prst="rect">
            <a:avLst/>
          </a:prstGeom>
        </p:spPr>
      </p:pic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30521" y="6476207"/>
            <a:ext cx="700920" cy="123111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8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Page </a:t>
            </a:r>
            <a:fld id="{5A9C12DC-491F-9444-86A2-13AC5C62A2F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6551" y="6476206"/>
            <a:ext cx="2013023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8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Confidential Property of Schneider Electric |</a:t>
            </a:r>
          </a:p>
        </p:txBody>
      </p:sp>
    </p:spTree>
    <p:extLst>
      <p:ext uri="{BB962C8B-B14F-4D97-AF65-F5344CB8AC3E}">
        <p14:creationId xmlns:p14="http://schemas.microsoft.com/office/powerpoint/2010/main" val="20382856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w/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2641744"/>
          </a:xfrm>
          <a:prstGeom prst="rect">
            <a:avLst/>
          </a:prstGeom>
          <a:solidFill>
            <a:srgbClr val="8E8F93">
              <a:alpha val="20000"/>
            </a:srgbClr>
          </a:solidFill>
        </p:spPr>
        <p:txBody>
          <a:bodyPr/>
          <a:lstStyle>
            <a:lvl1pPr marL="0" indent="0">
              <a:buNone/>
              <a:defRPr sz="14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Drag Your Image Here</a:t>
            </a:r>
          </a:p>
        </p:txBody>
      </p:sp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0" y="2641745"/>
            <a:ext cx="12192000" cy="4216255"/>
          </a:xfrm>
          <a:prstGeom prst="rect">
            <a:avLst/>
          </a:prstGeom>
          <a:solidFill>
            <a:schemeClr val="tx2"/>
          </a:solidFill>
        </p:spPr>
        <p:txBody>
          <a:bodyPr lIns="252000" tIns="252000" rIns="252000" bIns="252000" anchor="t" anchorCtr="0"/>
          <a:lstStyle>
            <a:lvl1pPr algn="l">
              <a:defRPr sz="3200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2144328"/>
            <a:ext cx="12192000" cy="497417"/>
          </a:xfrm>
          <a:prstGeom prst="rect">
            <a:avLst/>
          </a:prstGeom>
          <a:solidFill>
            <a:schemeClr val="tx2">
              <a:alpha val="80000"/>
            </a:schemeClr>
          </a:solidFill>
        </p:spPr>
        <p:txBody>
          <a:bodyPr lIns="252000" tIns="0" rIns="252000" bIns="0" anchor="ctr" anchorCtr="0"/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Optional Subtitle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0392" y="6135831"/>
            <a:ext cx="2401321" cy="595528"/>
          </a:xfrm>
          <a:prstGeom prst="rect">
            <a:avLst/>
          </a:prstGeom>
        </p:spPr>
      </p:pic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30521" y="6476207"/>
            <a:ext cx="700920" cy="123111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8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Page </a:t>
            </a:r>
            <a:fld id="{5A9C12DC-491F-9444-86A2-13AC5C62A2F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6551" y="6476206"/>
            <a:ext cx="2013023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8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Confidential Property of Schneider Electric |</a:t>
            </a:r>
          </a:p>
        </p:txBody>
      </p:sp>
    </p:spTree>
    <p:extLst>
      <p:ext uri="{BB962C8B-B14F-4D97-AF65-F5344CB8AC3E}">
        <p14:creationId xmlns:p14="http://schemas.microsoft.com/office/powerpoint/2010/main" val="19042070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w/ 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2"/>
          <p:cNvSpPr>
            <a:spLocks noGrp="1"/>
          </p:cNvSpPr>
          <p:nvPr>
            <p:ph sz="quarter" idx="12" hasCustomPrompt="1"/>
          </p:nvPr>
        </p:nvSpPr>
        <p:spPr>
          <a:xfrm>
            <a:off x="6151032" y="-2"/>
            <a:ext cx="6040969" cy="6857999"/>
          </a:xfrm>
          <a:prstGeom prst="rect">
            <a:avLst/>
          </a:prstGeom>
          <a:solidFill>
            <a:schemeClr val="accent2">
              <a:alpha val="20000"/>
            </a:schemeClr>
          </a:solidFill>
        </p:spPr>
        <p:txBody>
          <a:bodyPr vert="horz" lIns="252000" tIns="252000" rIns="252000" bIns="252000"/>
          <a:lstStyle>
            <a:lvl1pPr marL="0" indent="0">
              <a:buNone/>
              <a:defRPr sz="14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590536" indent="-353475">
              <a:buFont typeface="Arial"/>
              <a:buChar char="•"/>
              <a:defRPr sz="2400">
                <a:solidFill>
                  <a:schemeClr val="accent1"/>
                </a:solidFill>
              </a:defRPr>
            </a:lvl2pPr>
            <a:lvl3pPr marL="944010" indent="-304792">
              <a:buFont typeface="Lucida Grande"/>
              <a:buChar char="–"/>
              <a:defRPr sz="2133">
                <a:solidFill>
                  <a:schemeClr val="accent1"/>
                </a:solidFill>
              </a:defRPr>
            </a:lvl3pPr>
            <a:lvl4pPr marL="1301718" indent="-304792">
              <a:buFont typeface="Lucida Grande"/>
              <a:buChar char="–"/>
              <a:defRPr sz="1867">
                <a:solidFill>
                  <a:schemeClr val="accent1"/>
                </a:solidFill>
              </a:defRPr>
            </a:lvl4pPr>
            <a:lvl5pPr marL="1678475" indent="-309026" defTabSz="419090">
              <a:buFont typeface="Lucida Grande"/>
              <a:buChar char="–"/>
              <a:defRPr sz="1867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Insert Your Content Here</a:t>
            </a:r>
          </a:p>
        </p:txBody>
      </p:sp>
      <p:sp>
        <p:nvSpPr>
          <p:cNvPr id="15" name="Rectangle 14"/>
          <p:cNvSpPr/>
          <p:nvPr userDrawn="1"/>
        </p:nvSpPr>
        <p:spPr>
          <a:xfrm rot="5400000">
            <a:off x="-382601" y="324363"/>
            <a:ext cx="6858000" cy="620926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6" name="Content Placeholder 12"/>
          <p:cNvSpPr>
            <a:spLocks noGrp="1"/>
          </p:cNvSpPr>
          <p:nvPr>
            <p:ph sz="quarter" idx="11"/>
          </p:nvPr>
        </p:nvSpPr>
        <p:spPr>
          <a:xfrm>
            <a:off x="-58236" y="-3"/>
            <a:ext cx="6706685" cy="6858003"/>
          </a:xfrm>
          <a:prstGeom prst="rect">
            <a:avLst/>
          </a:prstGeom>
          <a:solidFill>
            <a:schemeClr val="tx2">
              <a:alpha val="80000"/>
            </a:schemeClr>
          </a:solidFill>
        </p:spPr>
        <p:txBody>
          <a:bodyPr vert="horz" lIns="252000" tIns="252000" rIns="252000" bIns="252000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590536" indent="-353475">
              <a:buFont typeface="Arial"/>
              <a:buChar char="•"/>
              <a:defRPr sz="2667">
                <a:solidFill>
                  <a:schemeClr val="bg1"/>
                </a:solidFill>
              </a:defRPr>
            </a:lvl2pPr>
            <a:lvl3pPr marL="944010" indent="-304792">
              <a:buFont typeface="Lucida Grande"/>
              <a:buChar char="–"/>
              <a:defRPr sz="2400">
                <a:solidFill>
                  <a:schemeClr val="bg1"/>
                </a:solidFill>
              </a:defRPr>
            </a:lvl3pPr>
            <a:lvl4pPr marL="1301718" indent="-304792">
              <a:buFont typeface="Lucida Grande"/>
              <a:buChar char="–"/>
              <a:defRPr sz="2133">
                <a:solidFill>
                  <a:schemeClr val="bg1"/>
                </a:solidFill>
              </a:defRPr>
            </a:lvl4pPr>
            <a:lvl5pPr marL="1678475" indent="-309026" defTabSz="419090">
              <a:buFont typeface="Lucida Grande"/>
              <a:buChar char="–"/>
              <a:defRPr sz="2133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30521" y="6476207"/>
            <a:ext cx="700920" cy="123111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8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Page </a:t>
            </a:r>
            <a:fld id="{5A9C12DC-491F-9444-86A2-13AC5C62A2F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6551" y="6476206"/>
            <a:ext cx="2013023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8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Confidential Property of Schneider Electric |</a:t>
            </a:r>
          </a:p>
        </p:txBody>
      </p:sp>
      <p:pic>
        <p:nvPicPr>
          <p:cNvPr id="10" name="Picture 9" descr="schneider_LIO_Life-Green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9602" y="6012788"/>
            <a:ext cx="2563063" cy="70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6236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w/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2"/>
          <p:cNvSpPr>
            <a:spLocks noGrp="1"/>
          </p:cNvSpPr>
          <p:nvPr>
            <p:ph sz="quarter" idx="12" hasCustomPrompt="1"/>
          </p:nvPr>
        </p:nvSpPr>
        <p:spPr>
          <a:xfrm>
            <a:off x="6151032" y="1"/>
            <a:ext cx="6040969" cy="6857999"/>
          </a:xfrm>
          <a:prstGeom prst="rect">
            <a:avLst/>
          </a:prstGeom>
          <a:solidFill>
            <a:schemeClr val="accent2">
              <a:alpha val="20000"/>
            </a:schemeClr>
          </a:solidFill>
        </p:spPr>
        <p:txBody>
          <a:bodyPr vert="horz" lIns="252000" tIns="252000" rIns="252000" bIns="252000"/>
          <a:lstStyle>
            <a:lvl1pPr marL="0" indent="0">
              <a:buNone/>
              <a:defRPr sz="14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590536" indent="-353475">
              <a:buFont typeface="Arial"/>
              <a:buChar char="•"/>
              <a:defRPr sz="2400">
                <a:solidFill>
                  <a:schemeClr val="accent1"/>
                </a:solidFill>
              </a:defRPr>
            </a:lvl2pPr>
            <a:lvl3pPr marL="944010" indent="-304792">
              <a:buFont typeface="Lucida Grande"/>
              <a:buChar char="–"/>
              <a:defRPr sz="2133">
                <a:solidFill>
                  <a:schemeClr val="accent1"/>
                </a:solidFill>
              </a:defRPr>
            </a:lvl3pPr>
            <a:lvl4pPr marL="1301718" indent="-304792">
              <a:buFont typeface="Lucida Grande"/>
              <a:buChar char="–"/>
              <a:defRPr sz="1867">
                <a:solidFill>
                  <a:schemeClr val="accent1"/>
                </a:solidFill>
              </a:defRPr>
            </a:lvl4pPr>
            <a:lvl5pPr marL="1678475" indent="-309026" defTabSz="419090">
              <a:buFont typeface="Lucida Grande"/>
              <a:buChar char="–"/>
              <a:defRPr sz="1867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Insert Your Content Here</a:t>
            </a:r>
          </a:p>
        </p:txBody>
      </p:sp>
      <p:sp>
        <p:nvSpPr>
          <p:cNvPr id="3" name="Content Placeholder 12"/>
          <p:cNvSpPr>
            <a:spLocks noGrp="1"/>
          </p:cNvSpPr>
          <p:nvPr>
            <p:ph sz="quarter" idx="11"/>
          </p:nvPr>
        </p:nvSpPr>
        <p:spPr>
          <a:xfrm>
            <a:off x="336551" y="1310603"/>
            <a:ext cx="4999949" cy="1936940"/>
          </a:xfrm>
          <a:prstGeom prst="rect">
            <a:avLst/>
          </a:prstGeom>
          <a:noFill/>
        </p:spPr>
        <p:txBody>
          <a:bodyPr vert="horz" wrap="square" lIns="0" tIns="0" rIns="0" bIns="0">
            <a:spAutoFit/>
          </a:bodyPr>
          <a:lstStyle>
            <a:lvl1pPr marL="315376" indent="-315376">
              <a:buClr>
                <a:schemeClr val="tx2"/>
              </a:buClr>
              <a:buFont typeface="Arial" panose="020B0604020202020204" pitchFamily="34" charset="0"/>
              <a:buChar char="•"/>
              <a:defRPr sz="2667">
                <a:solidFill>
                  <a:schemeClr val="accent1"/>
                </a:solidFill>
              </a:defRPr>
            </a:lvl1pPr>
            <a:lvl2pPr marL="609585" indent="-294210">
              <a:buClr>
                <a:schemeClr val="tx2"/>
              </a:buClr>
              <a:buFont typeface="Arial" panose="020B0604020202020204" pitchFamily="34" charset="0"/>
              <a:buChar char="•"/>
              <a:defRPr sz="2400">
                <a:solidFill>
                  <a:schemeClr val="accent1"/>
                </a:solidFill>
              </a:defRPr>
            </a:lvl2pPr>
            <a:lvl3pPr marL="840296" indent="-230712">
              <a:buClr>
                <a:schemeClr val="tx2"/>
              </a:buClr>
              <a:buFont typeface="Arial" panose="020B0604020202020204" pitchFamily="34" charset="0"/>
              <a:buChar char="•"/>
              <a:defRPr sz="2133">
                <a:solidFill>
                  <a:schemeClr val="accent1"/>
                </a:solidFill>
              </a:defRPr>
            </a:lvl3pPr>
            <a:lvl4pPr marL="1071007" indent="-230712">
              <a:buClr>
                <a:schemeClr val="tx2"/>
              </a:buClr>
              <a:buFont typeface="Arial" panose="020B0604020202020204" pitchFamily="34" charset="0"/>
              <a:buChar char="•"/>
              <a:defRPr sz="1867">
                <a:solidFill>
                  <a:schemeClr val="accent1"/>
                </a:solidFill>
              </a:defRPr>
            </a:lvl4pPr>
            <a:lvl5pPr marL="1303834" indent="-232828" defTabSz="419090">
              <a:buClr>
                <a:schemeClr val="tx2"/>
              </a:buClr>
              <a:buFont typeface="Arial" panose="020B0604020202020204" pitchFamily="34" charset="0"/>
              <a:buChar char="•"/>
              <a:defRPr sz="1867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336551" y="464444"/>
            <a:ext cx="4999949" cy="492443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algn="l">
              <a:defRPr sz="320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23" name="Rectangle 22"/>
          <p:cNvSpPr/>
          <p:nvPr userDrawn="1"/>
        </p:nvSpPr>
        <p:spPr>
          <a:xfrm rot="5400000">
            <a:off x="2473322" y="3180292"/>
            <a:ext cx="6857997" cy="49741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pic>
        <p:nvPicPr>
          <p:cNvPr id="11" name="Picture 10" descr="schneider_LIO_Life-Green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9602" y="6012788"/>
            <a:ext cx="2563063" cy="706672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5653611" y="0"/>
            <a:ext cx="994836" cy="6858000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30521" y="6476207"/>
            <a:ext cx="700920" cy="123111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800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Page </a:t>
            </a:r>
            <a:fld id="{5A9C12DC-491F-9444-86A2-13AC5C62A2F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6551" y="6476206"/>
            <a:ext cx="2013023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80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Confidential Property of Schneider Electric |</a:t>
            </a:r>
          </a:p>
        </p:txBody>
      </p:sp>
    </p:spTree>
    <p:extLst>
      <p:ext uri="{BB962C8B-B14F-4D97-AF65-F5344CB8AC3E}">
        <p14:creationId xmlns:p14="http://schemas.microsoft.com/office/powerpoint/2010/main" val="36086057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White/SE Lif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344075" y="2900204"/>
            <a:ext cx="11511375" cy="492443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>
            <a:lvl1pPr algn="l">
              <a:defRPr sz="320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44075" y="3512663"/>
            <a:ext cx="11511375" cy="287259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>
            <a:lvl1pPr marL="0" indent="0">
              <a:buNone/>
              <a:defRPr sz="1867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Optional Subtitle</a:t>
            </a:r>
          </a:p>
        </p:txBody>
      </p:sp>
      <p:pic>
        <p:nvPicPr>
          <p:cNvPr id="9" name="Picture 8" descr="schneider_LIO_Life-Green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9602" y="6012788"/>
            <a:ext cx="2563063" cy="706672"/>
          </a:xfrm>
          <a:prstGeom prst="rect">
            <a:avLst/>
          </a:prstGeom>
        </p:spPr>
      </p:pic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30521" y="6476207"/>
            <a:ext cx="700920" cy="123111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800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Page </a:t>
            </a:r>
            <a:fld id="{5A9C12DC-491F-9444-86A2-13AC5C62A2F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6551" y="6476206"/>
            <a:ext cx="2013023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80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Confidential Property of Schneider Electric |</a:t>
            </a:r>
          </a:p>
        </p:txBody>
      </p:sp>
    </p:spTree>
    <p:extLst>
      <p:ext uri="{BB962C8B-B14F-4D97-AF65-F5344CB8AC3E}">
        <p14:creationId xmlns:p14="http://schemas.microsoft.com/office/powerpoint/2010/main" val="4227973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30521" y="6476209"/>
            <a:ext cx="700920" cy="123111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800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Page </a:t>
            </a:r>
            <a:fld id="{5A9C12DC-491F-9444-86A2-13AC5C62A2F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6553" y="6476209"/>
            <a:ext cx="2013023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80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Confidential Property of Schneider Electric |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quarter" idx="31"/>
          </p:nvPr>
        </p:nvSpPr>
        <p:spPr>
          <a:xfrm>
            <a:off x="344073" y="1604434"/>
            <a:ext cx="11572760" cy="4235452"/>
          </a:xfrm>
        </p:spPr>
        <p:txBody>
          <a:bodyPr wrap="square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32"/>
          </p:nvPr>
        </p:nvSpPr>
        <p:spPr>
          <a:xfrm>
            <a:off x="336552" y="306917"/>
            <a:ext cx="11529483" cy="492443"/>
          </a:xfrm>
        </p:spPr>
        <p:txBody>
          <a:bodyPr/>
          <a:lstStyle>
            <a:lvl1pPr>
              <a:buFontTx/>
              <a:buNone/>
              <a:defRPr sz="3200">
                <a:solidFill>
                  <a:schemeClr val="tx2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3"/>
          </p:nvPr>
        </p:nvSpPr>
        <p:spPr>
          <a:xfrm>
            <a:off x="336552" y="911156"/>
            <a:ext cx="11529483" cy="338555"/>
          </a:xfrm>
        </p:spPr>
        <p:txBody>
          <a:bodyPr/>
          <a:lstStyle>
            <a:lvl1pPr marL="478325" indent="-457162">
              <a:buFontTx/>
              <a:buNone/>
              <a:defRPr sz="2133" baseline="0">
                <a:solidFill>
                  <a:schemeClr val="accent1"/>
                </a:solidFill>
              </a:defRPr>
            </a:lvl1pPr>
            <a:lvl2pPr marL="543937" indent="-304775">
              <a:buFontTx/>
              <a:buNone/>
              <a:defRPr/>
            </a:lvl2pPr>
            <a:lvl3pPr marL="783099" indent="-304775">
              <a:buFontTx/>
              <a:buNone/>
              <a:defRPr/>
            </a:lvl3pPr>
            <a:lvl4pPr marL="1024380" indent="-304775">
              <a:buFontTx/>
              <a:buNone/>
              <a:defRPr/>
            </a:lvl4pPr>
            <a:lvl5pPr marL="1252959" indent="-304775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655734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 w Image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E8F93">
              <a:alpha val="20000"/>
            </a:srgbClr>
          </a:solidFill>
        </p:spPr>
        <p:txBody>
          <a:bodyPr/>
          <a:lstStyle>
            <a:lvl1pPr marL="0" indent="0">
              <a:buNone/>
              <a:defRPr sz="14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Drag Your Image Here</a:t>
            </a:r>
          </a:p>
        </p:txBody>
      </p:sp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336551" y="2284745"/>
            <a:ext cx="11437095" cy="1641475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>
            <a:lvl1pPr marL="0" indent="0" algn="ctr">
              <a:buFont typeface="Arial"/>
              <a:buNone/>
              <a:defRPr sz="5333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QUOTE OR CALLOUT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36552" y="3940606"/>
            <a:ext cx="11437093" cy="41036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buNone/>
              <a:defRPr sz="2667">
                <a:solidFill>
                  <a:schemeClr val="accent2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Optional Subtitle</a:t>
            </a:r>
          </a:p>
        </p:txBody>
      </p:sp>
      <p:pic>
        <p:nvPicPr>
          <p:cNvPr id="9" name="Picture 8" descr="schneider_LIO_Life-Green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9602" y="6012788"/>
            <a:ext cx="2563063" cy="706672"/>
          </a:xfrm>
          <a:prstGeom prst="rect">
            <a:avLst/>
          </a:prstGeom>
        </p:spPr>
      </p:pic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30521" y="6476207"/>
            <a:ext cx="700920" cy="123111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8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Page </a:t>
            </a:r>
            <a:fld id="{5A9C12DC-491F-9444-86A2-13AC5C62A2F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6551" y="6476206"/>
            <a:ext cx="2013023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8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Confidential Property of Schneider Electric |</a:t>
            </a:r>
          </a:p>
        </p:txBody>
      </p:sp>
    </p:spTree>
    <p:extLst>
      <p:ext uri="{BB962C8B-B14F-4D97-AF65-F5344CB8AC3E}">
        <p14:creationId xmlns:p14="http://schemas.microsoft.com/office/powerpoint/2010/main" val="31282324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 w Image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E8F93">
              <a:alpha val="20000"/>
            </a:srgbClr>
          </a:solidFill>
        </p:spPr>
        <p:txBody>
          <a:bodyPr/>
          <a:lstStyle>
            <a:lvl1pPr marL="0" indent="0">
              <a:buNone/>
              <a:defRPr sz="14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Drag Your Image Here</a:t>
            </a:r>
          </a:p>
        </p:txBody>
      </p:sp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336551" y="2284745"/>
            <a:ext cx="11437095" cy="1641475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>
            <a:lvl1pPr marL="0" indent="0" algn="ctr">
              <a:buFont typeface="Arial"/>
              <a:buNone/>
              <a:defRPr sz="5333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QUOTE OR CALLOUT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36552" y="3940606"/>
            <a:ext cx="11437093" cy="41036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buNone/>
              <a:defRPr sz="2667">
                <a:solidFill>
                  <a:schemeClr val="accent2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Optional Subtitle</a:t>
            </a:r>
          </a:p>
        </p:txBody>
      </p:sp>
      <p:pic>
        <p:nvPicPr>
          <p:cNvPr id="9" name="Picture 8" descr="schneider_LIO_Life-Green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9602" y="6012788"/>
            <a:ext cx="2563063" cy="706672"/>
          </a:xfrm>
          <a:prstGeom prst="rect">
            <a:avLst/>
          </a:prstGeom>
        </p:spPr>
      </p:pic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30521" y="6476207"/>
            <a:ext cx="700920" cy="123111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800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Page </a:t>
            </a:r>
            <a:fld id="{5A9C12DC-491F-9444-86A2-13AC5C62A2F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6551" y="6476206"/>
            <a:ext cx="2013023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80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Confidential Property of Schneider Electric |</a:t>
            </a:r>
          </a:p>
        </p:txBody>
      </p:sp>
    </p:spTree>
    <p:extLst>
      <p:ext uri="{BB962C8B-B14F-4D97-AF65-F5344CB8AC3E}">
        <p14:creationId xmlns:p14="http://schemas.microsoft.com/office/powerpoint/2010/main" val="42116191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336551" y="2284745"/>
            <a:ext cx="11437095" cy="1641475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>
            <a:lvl1pPr marL="0" indent="0" algn="ctr">
              <a:buFont typeface="Arial"/>
              <a:buNone/>
              <a:defRPr sz="5333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QUOTE OR CALLOUT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36552" y="3940606"/>
            <a:ext cx="11437093" cy="41036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buNone/>
              <a:defRPr sz="2667">
                <a:solidFill>
                  <a:schemeClr val="accent2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Optional Subtitle</a:t>
            </a:r>
          </a:p>
        </p:txBody>
      </p:sp>
      <p:pic>
        <p:nvPicPr>
          <p:cNvPr id="10" name="Picture 9" descr="schneider_LIO_Life-Green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9602" y="6012788"/>
            <a:ext cx="2563063" cy="706672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30521" y="6476207"/>
            <a:ext cx="700920" cy="123111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800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Page </a:t>
            </a:r>
            <a:fld id="{5A9C12DC-491F-9444-86A2-13AC5C62A2F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6551" y="6476206"/>
            <a:ext cx="2013023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80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Confidential Property of Schneider Electric |</a:t>
            </a:r>
          </a:p>
        </p:txBody>
      </p:sp>
    </p:spTree>
    <p:extLst>
      <p:ext uri="{BB962C8B-B14F-4D97-AF65-F5344CB8AC3E}">
        <p14:creationId xmlns:p14="http://schemas.microsoft.com/office/powerpoint/2010/main" val="38108829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 on SE Life Gree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336551" y="2284745"/>
            <a:ext cx="11437095" cy="1641475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>
            <a:lvl1pPr marL="0" indent="0" algn="ctr">
              <a:buFont typeface="Arial"/>
              <a:buNone/>
              <a:defRPr sz="5333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QUOTE OR CALLOUT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36552" y="3940606"/>
            <a:ext cx="11437093" cy="41036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buNone/>
              <a:defRPr sz="2667">
                <a:solidFill>
                  <a:schemeClr val="bg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Optional Subtitle</a:t>
            </a:r>
          </a:p>
        </p:txBody>
      </p:sp>
      <p:pic>
        <p:nvPicPr>
          <p:cNvPr id="8" name="Picture 7" descr="schneider_LIO_White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4597" y="6028182"/>
            <a:ext cx="2542673" cy="675885"/>
          </a:xfrm>
          <a:prstGeom prst="rect">
            <a:avLst/>
          </a:prstGeom>
        </p:spPr>
      </p:pic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30521" y="6476207"/>
            <a:ext cx="700920" cy="123111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8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Page </a:t>
            </a:r>
            <a:fld id="{5A9C12DC-491F-9444-86A2-13AC5C62A2F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6551" y="6476206"/>
            <a:ext cx="2013023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8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Confidential Property of Schneider Electric |</a:t>
            </a:r>
          </a:p>
        </p:txBody>
      </p:sp>
    </p:spTree>
    <p:extLst>
      <p:ext uri="{BB962C8B-B14F-4D97-AF65-F5344CB8AC3E}">
        <p14:creationId xmlns:p14="http://schemas.microsoft.com/office/powerpoint/2010/main" val="5267344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ave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eave_175139600_LIO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4826963"/>
            <a:ext cx="12192000" cy="2031037"/>
          </a:xfrm>
          <a:prstGeom prst="rect">
            <a:avLst/>
          </a:prstGeom>
          <a:gradFill>
            <a:gsLst>
              <a:gs pos="0">
                <a:schemeClr val="tx1">
                  <a:alpha val="27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pic>
        <p:nvPicPr>
          <p:cNvPr id="13" name="Picture 12" descr="schneider_LIO_White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4597" y="6028182"/>
            <a:ext cx="2542673" cy="675885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30521" y="6476207"/>
            <a:ext cx="700920" cy="123111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8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Page </a:t>
            </a:r>
            <a:fld id="{5A9C12DC-491F-9444-86A2-13AC5C62A2F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6551" y="6476206"/>
            <a:ext cx="2013023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8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Confidential Property of Schneider Electric |</a:t>
            </a:r>
          </a:p>
        </p:txBody>
      </p:sp>
    </p:spTree>
    <p:extLst>
      <p:ext uri="{BB962C8B-B14F-4D97-AF65-F5344CB8AC3E}">
        <p14:creationId xmlns:p14="http://schemas.microsoft.com/office/powerpoint/2010/main" val="194897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ave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Weave_463028807_LIO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0" y="4826963"/>
            <a:ext cx="12192000" cy="2031037"/>
          </a:xfrm>
          <a:prstGeom prst="rect">
            <a:avLst/>
          </a:prstGeom>
          <a:gradFill>
            <a:gsLst>
              <a:gs pos="0">
                <a:schemeClr val="tx1">
                  <a:alpha val="27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pic>
        <p:nvPicPr>
          <p:cNvPr id="9" name="Picture 8" descr="schneider_LIO_White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4597" y="6028182"/>
            <a:ext cx="2542673" cy="675885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30521" y="6476207"/>
            <a:ext cx="700920" cy="123111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8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Page </a:t>
            </a:r>
            <a:fld id="{5A9C12DC-491F-9444-86A2-13AC5C62A2F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6551" y="6476206"/>
            <a:ext cx="2013023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8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Confidential Property of Schneider Electric |</a:t>
            </a:r>
          </a:p>
        </p:txBody>
      </p:sp>
    </p:spTree>
    <p:extLst>
      <p:ext uri="{BB962C8B-B14F-4D97-AF65-F5344CB8AC3E}">
        <p14:creationId xmlns:p14="http://schemas.microsoft.com/office/powerpoint/2010/main" val="7245275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ave 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4826963"/>
            <a:ext cx="12192000" cy="2031037"/>
          </a:xfrm>
          <a:prstGeom prst="rect">
            <a:avLst/>
          </a:prstGeom>
          <a:gradFill>
            <a:gsLst>
              <a:gs pos="0">
                <a:schemeClr val="tx1">
                  <a:alpha val="27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49573" y="6476207"/>
            <a:ext cx="700920" cy="123111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8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Page </a:t>
            </a:r>
            <a:fld id="{5A9C12DC-491F-9444-86A2-13AC5C62A2F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2232580" y="6468331"/>
            <a:ext cx="111347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800" dirty="0">
                <a:solidFill>
                  <a:srgbClr val="FFFFFF"/>
                </a:solidFill>
                <a:latin typeface="Arial"/>
                <a:cs typeface="Arial"/>
              </a:rPr>
              <a:t>|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6551" y="6476206"/>
            <a:ext cx="2007375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8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Confidential Property of Schneider Electric |</a:t>
            </a:r>
          </a:p>
        </p:txBody>
      </p:sp>
      <p:pic>
        <p:nvPicPr>
          <p:cNvPr id="10" name="Picture 9" descr="Weave_486603441_LIO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 descr="schneider_LIO_White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4597" y="6028182"/>
            <a:ext cx="2542673" cy="675885"/>
          </a:xfrm>
          <a:prstGeom prst="rect">
            <a:avLst/>
          </a:prstGeom>
        </p:spPr>
      </p:pic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2330521" y="6476207"/>
            <a:ext cx="700920" cy="123111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600" kern="120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Page </a:t>
            </a:r>
            <a:fld id="{5A9C12DC-491F-9444-86A2-13AC5C62A2FC}" type="slidenum">
              <a:rPr lang="en-US" sz="800" smtClean="0"/>
              <a:pPr/>
              <a:t>‹#›</a:t>
            </a:fld>
            <a:endParaRPr lang="en-US" sz="800" dirty="0"/>
          </a:p>
        </p:txBody>
      </p:sp>
      <p:sp>
        <p:nvSpPr>
          <p:cNvPr id="11" name="Footer Placeholder 4"/>
          <p:cNvSpPr txBox="1">
            <a:spLocks/>
          </p:cNvSpPr>
          <p:nvPr userDrawn="1"/>
        </p:nvSpPr>
        <p:spPr>
          <a:xfrm>
            <a:off x="336551" y="6476206"/>
            <a:ext cx="2013023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600" kern="120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Confidential Property of Schneider Electric |</a:t>
            </a:r>
          </a:p>
        </p:txBody>
      </p:sp>
    </p:spTree>
    <p:extLst>
      <p:ext uri="{BB962C8B-B14F-4D97-AF65-F5344CB8AC3E}">
        <p14:creationId xmlns:p14="http://schemas.microsoft.com/office/powerpoint/2010/main" val="24716880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ave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Weave_522513175_LIO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0" y="4826963"/>
            <a:ext cx="12192000" cy="2031037"/>
          </a:xfrm>
          <a:prstGeom prst="rect">
            <a:avLst/>
          </a:prstGeom>
          <a:gradFill>
            <a:gsLst>
              <a:gs pos="0">
                <a:schemeClr val="tx1">
                  <a:alpha val="27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pic>
        <p:nvPicPr>
          <p:cNvPr id="9" name="Picture 8" descr="schneider_LIO_White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4597" y="6028182"/>
            <a:ext cx="2542673" cy="675885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30521" y="6476207"/>
            <a:ext cx="700920" cy="123111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8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Page </a:t>
            </a:r>
            <a:fld id="{5A9C12DC-491F-9444-86A2-13AC5C62A2F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6551" y="6476206"/>
            <a:ext cx="2013023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8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Confidential Property of Schneider Electric |</a:t>
            </a:r>
          </a:p>
        </p:txBody>
      </p:sp>
    </p:spTree>
    <p:extLst>
      <p:ext uri="{BB962C8B-B14F-4D97-AF65-F5344CB8AC3E}">
        <p14:creationId xmlns:p14="http://schemas.microsoft.com/office/powerpoint/2010/main" val="31502212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ave Imag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Weave_522794209_LIO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0" y="4826963"/>
            <a:ext cx="12192000" cy="2031037"/>
          </a:xfrm>
          <a:prstGeom prst="rect">
            <a:avLst/>
          </a:prstGeom>
          <a:gradFill>
            <a:gsLst>
              <a:gs pos="0">
                <a:schemeClr val="tx1">
                  <a:alpha val="27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pic>
        <p:nvPicPr>
          <p:cNvPr id="9" name="Picture 8" descr="schneider_LIO_White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4597" y="6028182"/>
            <a:ext cx="2542673" cy="675885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30521" y="6476207"/>
            <a:ext cx="700920" cy="123111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8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Page </a:t>
            </a:r>
            <a:fld id="{5A9C12DC-491F-9444-86A2-13AC5C62A2F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6551" y="6476206"/>
            <a:ext cx="2013023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8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Confidential Property of Schneider Electric |</a:t>
            </a:r>
          </a:p>
        </p:txBody>
      </p:sp>
    </p:spTree>
    <p:extLst>
      <p:ext uri="{BB962C8B-B14F-4D97-AF65-F5344CB8AC3E}">
        <p14:creationId xmlns:p14="http://schemas.microsoft.com/office/powerpoint/2010/main" val="42155399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ave Imag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Weave_528351183_LIO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0" y="4826963"/>
            <a:ext cx="12192000" cy="2031037"/>
          </a:xfrm>
          <a:prstGeom prst="rect">
            <a:avLst/>
          </a:prstGeom>
          <a:gradFill>
            <a:gsLst>
              <a:gs pos="0">
                <a:schemeClr val="tx1">
                  <a:alpha val="27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pic>
        <p:nvPicPr>
          <p:cNvPr id="9" name="Picture 8" descr="schneider_LIO_White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4597" y="6028182"/>
            <a:ext cx="2542673" cy="675885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30521" y="6476207"/>
            <a:ext cx="700920" cy="123111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8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Page </a:t>
            </a:r>
            <a:fld id="{5A9C12DC-491F-9444-86A2-13AC5C62A2F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6551" y="6476206"/>
            <a:ext cx="2013023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8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Confidential Property of Schneider Electric |</a:t>
            </a:r>
          </a:p>
        </p:txBody>
      </p:sp>
    </p:spTree>
    <p:extLst>
      <p:ext uri="{BB962C8B-B14F-4D97-AF65-F5344CB8AC3E}">
        <p14:creationId xmlns:p14="http://schemas.microsoft.com/office/powerpoint/2010/main" val="279625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336554" y="5421738"/>
            <a:ext cx="7440081" cy="164148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21165" indent="0">
              <a:buNone/>
              <a:defRPr sz="1067" baseline="0">
                <a:solidFill>
                  <a:srgbClr val="8E8F93"/>
                </a:solidFill>
              </a:defRPr>
            </a:lvl1pPr>
          </a:lstStyle>
          <a:p>
            <a:pPr lvl="0"/>
            <a:r>
              <a:rPr lang="en-US"/>
              <a:t>Optional description / context goes here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7"/>
          </p:nvPr>
        </p:nvSpPr>
        <p:spPr>
          <a:xfrm>
            <a:off x="336552" y="1604437"/>
            <a:ext cx="7440083" cy="3622711"/>
          </a:xfrm>
        </p:spPr>
        <p:txBody>
          <a:bodyPr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30521" y="6476209"/>
            <a:ext cx="700920" cy="123111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800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Page </a:t>
            </a:r>
            <a:fld id="{5A9C12DC-491F-9444-86A2-13AC5C62A2F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6553" y="6476209"/>
            <a:ext cx="2013023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80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Confidential Property of Schneider Electric |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32"/>
          </p:nvPr>
        </p:nvSpPr>
        <p:spPr>
          <a:xfrm>
            <a:off x="336552" y="306917"/>
            <a:ext cx="11529483" cy="492443"/>
          </a:xfrm>
        </p:spPr>
        <p:txBody>
          <a:bodyPr/>
          <a:lstStyle>
            <a:lvl1pPr>
              <a:buFontTx/>
              <a:buNone/>
              <a:defRPr sz="3200">
                <a:solidFill>
                  <a:schemeClr val="tx2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33"/>
          </p:nvPr>
        </p:nvSpPr>
        <p:spPr>
          <a:xfrm>
            <a:off x="336552" y="911156"/>
            <a:ext cx="11529483" cy="338555"/>
          </a:xfrm>
        </p:spPr>
        <p:txBody>
          <a:bodyPr/>
          <a:lstStyle>
            <a:lvl1pPr marL="478325" indent="-457162">
              <a:buFontTx/>
              <a:buNone/>
              <a:defRPr sz="2133" baseline="0">
                <a:solidFill>
                  <a:schemeClr val="accent1"/>
                </a:solidFill>
              </a:defRPr>
            </a:lvl1pPr>
            <a:lvl2pPr marL="543937" indent="-304775">
              <a:buFontTx/>
              <a:buNone/>
              <a:defRPr/>
            </a:lvl2pPr>
            <a:lvl3pPr marL="783099" indent="-304775">
              <a:buFontTx/>
              <a:buNone/>
              <a:defRPr/>
            </a:lvl3pPr>
            <a:lvl4pPr marL="1024380" indent="-304775">
              <a:buFontTx/>
              <a:buNone/>
              <a:defRPr/>
            </a:lvl4pPr>
            <a:lvl5pPr marL="1252959" indent="-304775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04586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hneider_LIO_White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399" y="2752783"/>
            <a:ext cx="4905204" cy="1352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821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-column stack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5"/>
          <p:cNvSpPr>
            <a:spLocks noGrp="1"/>
          </p:cNvSpPr>
          <p:nvPr>
            <p:ph sz="quarter" idx="34"/>
          </p:nvPr>
        </p:nvSpPr>
        <p:spPr>
          <a:xfrm>
            <a:off x="329855" y="4049948"/>
            <a:ext cx="7432559" cy="1961971"/>
          </a:xfrm>
        </p:spPr>
        <p:txBody>
          <a:bodyPr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336554" y="3566415"/>
            <a:ext cx="7432559" cy="164148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21165" indent="0">
              <a:buNone/>
              <a:defRPr sz="1067" baseline="0">
                <a:solidFill>
                  <a:srgbClr val="8E8F93"/>
                </a:solidFill>
              </a:defRPr>
            </a:lvl1pPr>
          </a:lstStyle>
          <a:p>
            <a:pPr lvl="0"/>
            <a:r>
              <a:rPr lang="en-US"/>
              <a:t>Optional description / context goes here</a:t>
            </a:r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20" hasCustomPrompt="1"/>
          </p:nvPr>
        </p:nvSpPr>
        <p:spPr>
          <a:xfrm>
            <a:off x="344078" y="6092991"/>
            <a:ext cx="7432559" cy="164148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21165" indent="0">
              <a:buNone/>
              <a:defRPr sz="1067" baseline="0">
                <a:solidFill>
                  <a:srgbClr val="8E8F93"/>
                </a:solidFill>
              </a:defRPr>
            </a:lvl1pPr>
          </a:lstStyle>
          <a:p>
            <a:pPr lvl="0"/>
            <a:r>
              <a:rPr lang="en-US"/>
              <a:t>Optional description / context goes here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23"/>
          </p:nvPr>
        </p:nvSpPr>
        <p:spPr>
          <a:xfrm>
            <a:off x="330682" y="1618065"/>
            <a:ext cx="7432559" cy="1827871"/>
          </a:xfrm>
        </p:spPr>
        <p:txBody>
          <a:bodyPr>
            <a:noAutofit/>
          </a:bodyPr>
          <a:lstStyle>
            <a:lvl5pPr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30521" y="6476209"/>
            <a:ext cx="700920" cy="123111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800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Page </a:t>
            </a:r>
            <a:fld id="{5A9C12DC-491F-9444-86A2-13AC5C62A2F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6553" y="6476209"/>
            <a:ext cx="2013023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80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Confidential Property of Schneider Electric |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32"/>
          </p:nvPr>
        </p:nvSpPr>
        <p:spPr>
          <a:xfrm>
            <a:off x="336552" y="306917"/>
            <a:ext cx="11529483" cy="492443"/>
          </a:xfrm>
        </p:spPr>
        <p:txBody>
          <a:bodyPr>
            <a:noAutofit/>
          </a:bodyPr>
          <a:lstStyle>
            <a:lvl1pPr>
              <a:buFontTx/>
              <a:buNone/>
              <a:defRPr sz="3200">
                <a:solidFill>
                  <a:schemeClr val="tx2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33"/>
          </p:nvPr>
        </p:nvSpPr>
        <p:spPr>
          <a:xfrm>
            <a:off x="336552" y="911156"/>
            <a:ext cx="11529483" cy="338555"/>
          </a:xfrm>
        </p:spPr>
        <p:txBody>
          <a:bodyPr>
            <a:noAutofit/>
          </a:bodyPr>
          <a:lstStyle>
            <a:lvl1pPr marL="478325" indent="-457162">
              <a:buFontTx/>
              <a:buNone/>
              <a:defRPr sz="2133" baseline="0">
                <a:solidFill>
                  <a:schemeClr val="accent1"/>
                </a:solidFill>
              </a:defRPr>
            </a:lvl1pPr>
            <a:lvl2pPr marL="543937" indent="-304775">
              <a:buFontTx/>
              <a:buNone/>
              <a:defRPr/>
            </a:lvl2pPr>
            <a:lvl3pPr marL="783099" indent="-304775">
              <a:buFontTx/>
              <a:buNone/>
              <a:defRPr/>
            </a:lvl3pPr>
            <a:lvl4pPr marL="1024380" indent="-304775">
              <a:buFontTx/>
              <a:buNone/>
              <a:defRPr/>
            </a:lvl4pPr>
            <a:lvl5pPr marL="1252959" indent="-304775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0474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/>
          <p:cNvSpPr>
            <a:spLocks noGrp="1"/>
          </p:cNvSpPr>
          <p:nvPr>
            <p:ph sz="quarter" idx="24"/>
          </p:nvPr>
        </p:nvSpPr>
        <p:spPr>
          <a:xfrm>
            <a:off x="6353292" y="1604435"/>
            <a:ext cx="5563541" cy="3614751"/>
          </a:xfrm>
        </p:spPr>
        <p:txBody>
          <a:bodyPr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5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6388101" y="5421738"/>
            <a:ext cx="5467352" cy="164148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21165" indent="0">
              <a:buNone/>
              <a:defRPr sz="1067" baseline="0">
                <a:solidFill>
                  <a:srgbClr val="8E8F93"/>
                </a:solidFill>
              </a:defRPr>
            </a:lvl1pPr>
          </a:lstStyle>
          <a:p>
            <a:pPr lvl="0"/>
            <a:r>
              <a:rPr lang="en-US"/>
              <a:t>Optional description / context goes here</a:t>
            </a:r>
          </a:p>
        </p:txBody>
      </p:sp>
      <p:sp>
        <p:nvSpPr>
          <p:cNvPr id="28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336552" y="5421738"/>
            <a:ext cx="5571064" cy="164148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21165" indent="0">
              <a:buNone/>
              <a:defRPr sz="1067" baseline="0">
                <a:solidFill>
                  <a:srgbClr val="8E8F93"/>
                </a:solidFill>
              </a:defRPr>
            </a:lvl1pPr>
          </a:lstStyle>
          <a:p>
            <a:pPr lvl="0"/>
            <a:r>
              <a:rPr lang="en-US"/>
              <a:t>Optional description / context goes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22"/>
          </p:nvPr>
        </p:nvSpPr>
        <p:spPr>
          <a:xfrm>
            <a:off x="330064" y="1612397"/>
            <a:ext cx="5563541" cy="3614751"/>
          </a:xfrm>
        </p:spPr>
        <p:txBody>
          <a:bodyPr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30521" y="6476209"/>
            <a:ext cx="700920" cy="123111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800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Page </a:t>
            </a:r>
            <a:fld id="{5A9C12DC-491F-9444-86A2-13AC5C62A2F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6553" y="6476209"/>
            <a:ext cx="2013023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80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Confidential Property of Schneider Electric |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32"/>
          </p:nvPr>
        </p:nvSpPr>
        <p:spPr>
          <a:xfrm>
            <a:off x="336552" y="306917"/>
            <a:ext cx="11529483" cy="492443"/>
          </a:xfrm>
        </p:spPr>
        <p:txBody>
          <a:bodyPr>
            <a:noAutofit/>
          </a:bodyPr>
          <a:lstStyle>
            <a:lvl1pPr>
              <a:buFontTx/>
              <a:buNone/>
              <a:defRPr sz="3200">
                <a:solidFill>
                  <a:schemeClr val="tx2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33"/>
          </p:nvPr>
        </p:nvSpPr>
        <p:spPr>
          <a:xfrm>
            <a:off x="336552" y="911156"/>
            <a:ext cx="11529483" cy="338555"/>
          </a:xfrm>
        </p:spPr>
        <p:txBody>
          <a:bodyPr>
            <a:noAutofit/>
          </a:bodyPr>
          <a:lstStyle>
            <a:lvl1pPr marL="478325" indent="-457162">
              <a:buFontTx/>
              <a:buNone/>
              <a:defRPr sz="2133" baseline="0">
                <a:solidFill>
                  <a:schemeClr val="accent1"/>
                </a:solidFill>
              </a:defRPr>
            </a:lvl1pPr>
            <a:lvl2pPr marL="543937" indent="-304775">
              <a:buFontTx/>
              <a:buNone/>
              <a:defRPr/>
            </a:lvl2pPr>
            <a:lvl3pPr marL="783099" indent="-304775">
              <a:buFontTx/>
              <a:buNone/>
              <a:defRPr/>
            </a:lvl3pPr>
            <a:lvl4pPr marL="1024380" indent="-304775">
              <a:buFontTx/>
              <a:buNone/>
              <a:defRPr/>
            </a:lvl4pPr>
            <a:lvl5pPr marL="1252959" indent="-304775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33992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column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/>
          <p:cNvSpPr>
            <a:spLocks noGrp="1"/>
          </p:cNvSpPr>
          <p:nvPr>
            <p:ph sz="quarter" idx="22"/>
          </p:nvPr>
        </p:nvSpPr>
        <p:spPr>
          <a:xfrm>
            <a:off x="6353292" y="1604437"/>
            <a:ext cx="5563541" cy="3650737"/>
          </a:xfrm>
        </p:spPr>
        <p:txBody>
          <a:bodyPr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6388101" y="5421738"/>
            <a:ext cx="5467352" cy="164148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21165" indent="0">
              <a:buNone/>
              <a:defRPr sz="1067" baseline="0">
                <a:solidFill>
                  <a:srgbClr val="8E8F93"/>
                </a:solidFill>
              </a:defRPr>
            </a:lvl1pPr>
          </a:lstStyle>
          <a:p>
            <a:pPr lvl="0"/>
            <a:r>
              <a:rPr lang="en-US"/>
              <a:t>Optional description / context goes here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336554" y="5421738"/>
            <a:ext cx="5571065" cy="164148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21165" indent="0">
              <a:buNone/>
              <a:defRPr sz="1067" baseline="0">
                <a:solidFill>
                  <a:srgbClr val="8E8F93"/>
                </a:solidFill>
              </a:defRPr>
            </a:lvl1pPr>
          </a:lstStyle>
          <a:p>
            <a:pPr lvl="0"/>
            <a:r>
              <a:rPr lang="en-US"/>
              <a:t>Optional description / context goes here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6066291" y="1604433"/>
            <a:ext cx="0" cy="3981451"/>
          </a:xfrm>
          <a:prstGeom prst="line">
            <a:avLst/>
          </a:prstGeom>
          <a:ln w="3175" cap="rnd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4"/>
          <p:cNvSpPr>
            <a:spLocks noGrp="1"/>
          </p:cNvSpPr>
          <p:nvPr>
            <p:ph sz="quarter" idx="20"/>
          </p:nvPr>
        </p:nvSpPr>
        <p:spPr>
          <a:xfrm>
            <a:off x="322539" y="1604438"/>
            <a:ext cx="5571065" cy="3650737"/>
          </a:xfrm>
        </p:spPr>
        <p:txBody>
          <a:bodyPr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30521" y="6476209"/>
            <a:ext cx="700920" cy="123111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800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Page </a:t>
            </a:r>
            <a:fld id="{5A9C12DC-491F-9444-86A2-13AC5C62A2F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6553" y="6476209"/>
            <a:ext cx="2013023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80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Confidential Property of Schneider Electric |</a:t>
            </a:r>
          </a:p>
        </p:txBody>
      </p:sp>
      <p:sp>
        <p:nvSpPr>
          <p:cNvPr id="17" name="Text Placeholder 11"/>
          <p:cNvSpPr>
            <a:spLocks noGrp="1"/>
          </p:cNvSpPr>
          <p:nvPr>
            <p:ph type="body" sz="quarter" idx="32"/>
          </p:nvPr>
        </p:nvSpPr>
        <p:spPr>
          <a:xfrm>
            <a:off x="336552" y="306917"/>
            <a:ext cx="11529483" cy="492443"/>
          </a:xfrm>
        </p:spPr>
        <p:txBody>
          <a:bodyPr>
            <a:noAutofit/>
          </a:bodyPr>
          <a:lstStyle>
            <a:lvl1pPr>
              <a:buFontTx/>
              <a:buNone/>
              <a:defRPr sz="3200">
                <a:solidFill>
                  <a:schemeClr val="tx2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33"/>
          </p:nvPr>
        </p:nvSpPr>
        <p:spPr>
          <a:xfrm>
            <a:off x="336552" y="911156"/>
            <a:ext cx="11529483" cy="338555"/>
          </a:xfrm>
        </p:spPr>
        <p:txBody>
          <a:bodyPr>
            <a:noAutofit/>
          </a:bodyPr>
          <a:lstStyle>
            <a:lvl1pPr marL="478325" indent="-457162">
              <a:buFontTx/>
              <a:buNone/>
              <a:defRPr sz="2133" baseline="0">
                <a:solidFill>
                  <a:schemeClr val="accent1"/>
                </a:solidFill>
              </a:defRPr>
            </a:lvl1pPr>
            <a:lvl2pPr marL="543937" indent="-304775">
              <a:buFontTx/>
              <a:buNone/>
              <a:defRPr/>
            </a:lvl2pPr>
            <a:lvl3pPr marL="783099" indent="-304775">
              <a:buFontTx/>
              <a:buNone/>
              <a:defRPr/>
            </a:lvl3pPr>
            <a:lvl4pPr marL="1024380" indent="-304775">
              <a:buFontTx/>
              <a:buNone/>
              <a:defRPr/>
            </a:lvl4pPr>
            <a:lvl5pPr marL="1252959" indent="-304775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6397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column stack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1"/>
          <p:cNvSpPr>
            <a:spLocks noGrp="1"/>
          </p:cNvSpPr>
          <p:nvPr>
            <p:ph type="body" sz="quarter" idx="18" hasCustomPrompt="1"/>
          </p:nvPr>
        </p:nvSpPr>
        <p:spPr>
          <a:xfrm>
            <a:off x="331375" y="3597979"/>
            <a:ext cx="11511375" cy="164148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21165" indent="0">
              <a:buNone/>
              <a:defRPr sz="1067" baseline="0">
                <a:solidFill>
                  <a:srgbClr val="8E8F93"/>
                </a:solidFill>
              </a:defRPr>
            </a:lvl1pPr>
          </a:lstStyle>
          <a:p>
            <a:pPr lvl="0"/>
            <a:r>
              <a:rPr lang="en-US"/>
              <a:t>Optional description / context goes here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6388101" y="5884191"/>
            <a:ext cx="5467352" cy="164148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21165" indent="0">
              <a:buNone/>
              <a:defRPr sz="1067" baseline="0">
                <a:solidFill>
                  <a:srgbClr val="8E8F93"/>
                </a:solidFill>
              </a:defRPr>
            </a:lvl1pPr>
          </a:lstStyle>
          <a:p>
            <a:pPr lvl="0"/>
            <a:r>
              <a:rPr lang="en-US"/>
              <a:t>Optional description / context goes here</a:t>
            </a:r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337726" y="5884191"/>
            <a:ext cx="5459828" cy="164148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21165" indent="0">
              <a:buNone/>
              <a:defRPr sz="1067" baseline="0">
                <a:solidFill>
                  <a:srgbClr val="8E8F93"/>
                </a:solidFill>
              </a:defRPr>
            </a:lvl1pPr>
          </a:lstStyle>
          <a:p>
            <a:pPr lvl="0"/>
            <a:r>
              <a:rPr lang="en-US"/>
              <a:t>Optional description / context goes here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4"/>
          </p:nvPr>
        </p:nvSpPr>
        <p:spPr>
          <a:xfrm>
            <a:off x="328846" y="1597680"/>
            <a:ext cx="11526604" cy="1848257"/>
          </a:xfrm>
        </p:spPr>
        <p:txBody>
          <a:bodyPr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25"/>
          </p:nvPr>
        </p:nvSpPr>
        <p:spPr>
          <a:xfrm>
            <a:off x="331375" y="3876577"/>
            <a:ext cx="5459828" cy="1963307"/>
          </a:xfrm>
        </p:spPr>
        <p:txBody>
          <a:bodyPr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26"/>
          </p:nvPr>
        </p:nvSpPr>
        <p:spPr>
          <a:xfrm>
            <a:off x="6388101" y="3876577"/>
            <a:ext cx="5467352" cy="1963307"/>
          </a:xfrm>
        </p:spPr>
        <p:txBody>
          <a:bodyPr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30521" y="6476209"/>
            <a:ext cx="700920" cy="123111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800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Page </a:t>
            </a:r>
            <a:fld id="{5A9C12DC-491F-9444-86A2-13AC5C62A2F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6553" y="6476209"/>
            <a:ext cx="2013023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80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Confidential Property of Schneider Electric |</a:t>
            </a:r>
          </a:p>
        </p:txBody>
      </p:sp>
      <p:sp>
        <p:nvSpPr>
          <p:cNvPr id="17" name="Text Placeholder 11"/>
          <p:cNvSpPr>
            <a:spLocks noGrp="1"/>
          </p:cNvSpPr>
          <p:nvPr>
            <p:ph type="body" sz="quarter" idx="32"/>
          </p:nvPr>
        </p:nvSpPr>
        <p:spPr>
          <a:xfrm>
            <a:off x="336552" y="306917"/>
            <a:ext cx="11529483" cy="492443"/>
          </a:xfrm>
        </p:spPr>
        <p:txBody>
          <a:bodyPr>
            <a:noAutofit/>
          </a:bodyPr>
          <a:lstStyle>
            <a:lvl1pPr>
              <a:buFontTx/>
              <a:buNone/>
              <a:defRPr sz="3200">
                <a:solidFill>
                  <a:schemeClr val="tx2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33"/>
          </p:nvPr>
        </p:nvSpPr>
        <p:spPr>
          <a:xfrm>
            <a:off x="336552" y="911156"/>
            <a:ext cx="11529483" cy="338555"/>
          </a:xfrm>
        </p:spPr>
        <p:txBody>
          <a:bodyPr>
            <a:noAutofit/>
          </a:bodyPr>
          <a:lstStyle>
            <a:lvl1pPr marL="478325" indent="-457162">
              <a:buFontTx/>
              <a:buNone/>
              <a:defRPr sz="2133" baseline="0">
                <a:solidFill>
                  <a:schemeClr val="accent1"/>
                </a:solidFill>
              </a:defRPr>
            </a:lvl1pPr>
            <a:lvl2pPr marL="543937" indent="-304775">
              <a:buFontTx/>
              <a:buNone/>
              <a:defRPr/>
            </a:lvl2pPr>
            <a:lvl3pPr marL="783099" indent="-304775">
              <a:buFontTx/>
              <a:buNone/>
              <a:defRPr/>
            </a:lvl3pPr>
            <a:lvl4pPr marL="1024380" indent="-304775">
              <a:buFontTx/>
              <a:buNone/>
              <a:defRPr/>
            </a:lvl4pPr>
            <a:lvl5pPr marL="1252959" indent="-304775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98700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336554" y="5421738"/>
            <a:ext cx="3571857" cy="164148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21165" indent="0">
              <a:buNone/>
              <a:defRPr sz="1067" baseline="0">
                <a:solidFill>
                  <a:srgbClr val="8E8F93"/>
                </a:solidFill>
              </a:defRPr>
            </a:lvl1pPr>
          </a:lstStyle>
          <a:p>
            <a:pPr lvl="0"/>
            <a:r>
              <a:rPr lang="en-US"/>
              <a:t>Optional description / context goes here</a:t>
            </a:r>
          </a:p>
        </p:txBody>
      </p:sp>
      <p:sp>
        <p:nvSpPr>
          <p:cNvPr id="26" name="Text Placeholder 11"/>
          <p:cNvSpPr>
            <a:spLocks noGrp="1"/>
          </p:cNvSpPr>
          <p:nvPr>
            <p:ph type="body" sz="quarter" idx="21" hasCustomPrompt="1"/>
          </p:nvPr>
        </p:nvSpPr>
        <p:spPr>
          <a:xfrm>
            <a:off x="8257119" y="5421738"/>
            <a:ext cx="3659716" cy="164148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21165" indent="0">
              <a:buNone/>
              <a:defRPr sz="1067" baseline="0">
                <a:solidFill>
                  <a:srgbClr val="8E8F93"/>
                </a:solidFill>
              </a:defRPr>
            </a:lvl1pPr>
          </a:lstStyle>
          <a:p>
            <a:pPr lvl="0"/>
            <a:r>
              <a:rPr lang="en-US"/>
              <a:t>Optional description / context goes here</a:t>
            </a:r>
          </a:p>
        </p:txBody>
      </p:sp>
      <p:sp>
        <p:nvSpPr>
          <p:cNvPr id="29" name="Text Placeholder 11"/>
          <p:cNvSpPr>
            <a:spLocks noGrp="1"/>
          </p:cNvSpPr>
          <p:nvPr>
            <p:ph type="body" sz="quarter" idx="24" hasCustomPrompt="1"/>
          </p:nvPr>
        </p:nvSpPr>
        <p:spPr>
          <a:xfrm>
            <a:off x="4310073" y="5421738"/>
            <a:ext cx="3623827" cy="164148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21165" indent="0">
              <a:buNone/>
              <a:defRPr sz="1067" baseline="0">
                <a:solidFill>
                  <a:srgbClr val="8E8F93"/>
                </a:solidFill>
              </a:defRPr>
            </a:lvl1pPr>
          </a:lstStyle>
          <a:p>
            <a:pPr lvl="0"/>
            <a:r>
              <a:rPr lang="en-US"/>
              <a:t>Optional description / context goes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32"/>
          </p:nvPr>
        </p:nvSpPr>
        <p:spPr>
          <a:xfrm>
            <a:off x="336553" y="1590339"/>
            <a:ext cx="3598331" cy="3555639"/>
          </a:xfrm>
        </p:spPr>
        <p:txBody>
          <a:bodyPr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33"/>
          </p:nvPr>
        </p:nvSpPr>
        <p:spPr>
          <a:xfrm>
            <a:off x="4310073" y="1590337"/>
            <a:ext cx="3623827" cy="3559419"/>
          </a:xfrm>
        </p:spPr>
        <p:txBody>
          <a:bodyPr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34"/>
          </p:nvPr>
        </p:nvSpPr>
        <p:spPr>
          <a:xfrm>
            <a:off x="8257119" y="1590337"/>
            <a:ext cx="3659716" cy="3559419"/>
          </a:xfrm>
        </p:spPr>
        <p:txBody>
          <a:bodyPr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30521" y="6476209"/>
            <a:ext cx="700920" cy="123111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800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Page </a:t>
            </a:r>
            <a:fld id="{5A9C12DC-491F-9444-86A2-13AC5C62A2F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6553" y="6476209"/>
            <a:ext cx="2013023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80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Confidential Property of Schneider Electric |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35"/>
          </p:nvPr>
        </p:nvSpPr>
        <p:spPr>
          <a:xfrm>
            <a:off x="336552" y="306917"/>
            <a:ext cx="11580283" cy="492443"/>
          </a:xfrm>
        </p:spPr>
        <p:txBody>
          <a:bodyPr>
            <a:noAutofit/>
          </a:bodyPr>
          <a:lstStyle>
            <a:lvl1pPr>
              <a:buFontTx/>
              <a:buNone/>
              <a:defRPr sz="3200">
                <a:solidFill>
                  <a:schemeClr val="tx2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36"/>
          </p:nvPr>
        </p:nvSpPr>
        <p:spPr>
          <a:xfrm>
            <a:off x="336552" y="911156"/>
            <a:ext cx="11580283" cy="338555"/>
          </a:xfrm>
        </p:spPr>
        <p:txBody>
          <a:bodyPr>
            <a:noAutofit/>
          </a:bodyPr>
          <a:lstStyle>
            <a:lvl1pPr marL="478325" indent="-457162">
              <a:buFontTx/>
              <a:buNone/>
              <a:defRPr sz="2133" baseline="0">
                <a:solidFill>
                  <a:schemeClr val="accent1"/>
                </a:solidFill>
              </a:defRPr>
            </a:lvl1pPr>
            <a:lvl2pPr marL="543937" indent="-304775">
              <a:buFontTx/>
              <a:buNone/>
              <a:defRPr/>
            </a:lvl2pPr>
            <a:lvl3pPr marL="783099" indent="-304775">
              <a:buFontTx/>
              <a:buNone/>
              <a:defRPr/>
            </a:lvl3pPr>
            <a:lvl4pPr marL="1024380" indent="-304775">
              <a:buFontTx/>
              <a:buNone/>
              <a:defRPr/>
            </a:lvl4pPr>
            <a:lvl5pPr marL="1252959" indent="-304775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8416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-column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336554" y="5421738"/>
            <a:ext cx="3571857" cy="164148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21165" indent="0">
              <a:buNone/>
              <a:defRPr sz="1067" baseline="0">
                <a:solidFill>
                  <a:srgbClr val="8E8F93"/>
                </a:solidFill>
              </a:defRPr>
            </a:lvl1pPr>
          </a:lstStyle>
          <a:p>
            <a:pPr lvl="0"/>
            <a:r>
              <a:rPr lang="en-US"/>
              <a:t>Optional description / context goes here</a:t>
            </a:r>
          </a:p>
        </p:txBody>
      </p:sp>
      <p:sp>
        <p:nvSpPr>
          <p:cNvPr id="26" name="Text Placeholder 11"/>
          <p:cNvSpPr>
            <a:spLocks noGrp="1"/>
          </p:cNvSpPr>
          <p:nvPr>
            <p:ph type="body" sz="quarter" idx="21" hasCustomPrompt="1"/>
          </p:nvPr>
        </p:nvSpPr>
        <p:spPr>
          <a:xfrm>
            <a:off x="8257119" y="5421738"/>
            <a:ext cx="3659716" cy="164148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21165" indent="0">
              <a:buNone/>
              <a:defRPr sz="1067" baseline="0">
                <a:solidFill>
                  <a:srgbClr val="8E8F93"/>
                </a:solidFill>
              </a:defRPr>
            </a:lvl1pPr>
          </a:lstStyle>
          <a:p>
            <a:pPr lvl="0"/>
            <a:r>
              <a:rPr lang="en-US"/>
              <a:t>Optional description / context goes here</a:t>
            </a:r>
          </a:p>
        </p:txBody>
      </p:sp>
      <p:sp>
        <p:nvSpPr>
          <p:cNvPr id="29" name="Text Placeholder 11"/>
          <p:cNvSpPr>
            <a:spLocks noGrp="1"/>
          </p:cNvSpPr>
          <p:nvPr>
            <p:ph type="body" sz="quarter" idx="24" hasCustomPrompt="1"/>
          </p:nvPr>
        </p:nvSpPr>
        <p:spPr>
          <a:xfrm>
            <a:off x="4310073" y="5421738"/>
            <a:ext cx="3623827" cy="164148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21165" indent="0">
              <a:buNone/>
              <a:defRPr sz="1067" baseline="0">
                <a:solidFill>
                  <a:srgbClr val="8E8F93"/>
                </a:solidFill>
              </a:defRPr>
            </a:lvl1pPr>
          </a:lstStyle>
          <a:p>
            <a:pPr lvl="0"/>
            <a:r>
              <a:rPr lang="en-US"/>
              <a:t>Optional description / context goes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32"/>
          </p:nvPr>
        </p:nvSpPr>
        <p:spPr>
          <a:xfrm>
            <a:off x="336553" y="1590339"/>
            <a:ext cx="3598331" cy="3555639"/>
          </a:xfrm>
        </p:spPr>
        <p:txBody>
          <a:bodyPr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33"/>
          </p:nvPr>
        </p:nvSpPr>
        <p:spPr>
          <a:xfrm>
            <a:off x="4310073" y="1590337"/>
            <a:ext cx="3623827" cy="3559419"/>
          </a:xfrm>
        </p:spPr>
        <p:txBody>
          <a:bodyPr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34"/>
          </p:nvPr>
        </p:nvSpPr>
        <p:spPr>
          <a:xfrm>
            <a:off x="8257119" y="1590337"/>
            <a:ext cx="3659716" cy="3559419"/>
          </a:xfrm>
        </p:spPr>
        <p:txBody>
          <a:bodyPr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30521" y="6476209"/>
            <a:ext cx="700920" cy="123111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800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Page </a:t>
            </a:r>
            <a:fld id="{5A9C12DC-491F-9444-86A2-13AC5C62A2F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6553" y="6476209"/>
            <a:ext cx="2013023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80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Confidential Property of Schneider Electric |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35"/>
          </p:nvPr>
        </p:nvSpPr>
        <p:spPr>
          <a:xfrm>
            <a:off x="336552" y="306917"/>
            <a:ext cx="11580283" cy="492443"/>
          </a:xfrm>
        </p:spPr>
        <p:txBody>
          <a:bodyPr>
            <a:noAutofit/>
          </a:bodyPr>
          <a:lstStyle>
            <a:lvl1pPr>
              <a:buFontTx/>
              <a:buNone/>
              <a:defRPr sz="3200">
                <a:solidFill>
                  <a:schemeClr val="tx2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36"/>
          </p:nvPr>
        </p:nvSpPr>
        <p:spPr>
          <a:xfrm>
            <a:off x="336552" y="911156"/>
            <a:ext cx="11580283" cy="338555"/>
          </a:xfrm>
        </p:spPr>
        <p:txBody>
          <a:bodyPr>
            <a:noAutofit/>
          </a:bodyPr>
          <a:lstStyle>
            <a:lvl1pPr marL="478325" indent="-457162">
              <a:buFontTx/>
              <a:buNone/>
              <a:defRPr sz="2133" baseline="0">
                <a:solidFill>
                  <a:schemeClr val="accent1"/>
                </a:solidFill>
              </a:defRPr>
            </a:lvl1pPr>
            <a:lvl2pPr marL="543937" indent="-304775">
              <a:buFontTx/>
              <a:buNone/>
              <a:defRPr/>
            </a:lvl2pPr>
            <a:lvl3pPr marL="783099" indent="-304775">
              <a:buFontTx/>
              <a:buNone/>
              <a:defRPr/>
            </a:lvl3pPr>
            <a:lvl4pPr marL="1024380" indent="-304775">
              <a:buFontTx/>
              <a:buNone/>
              <a:defRPr/>
            </a:lvl4pPr>
            <a:lvl5pPr marL="1252959" indent="-304775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4114217" y="1604433"/>
            <a:ext cx="0" cy="3981451"/>
          </a:xfrm>
          <a:prstGeom prst="line">
            <a:avLst/>
          </a:prstGeom>
          <a:ln w="3175" cap="rnd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8101735" y="1604433"/>
            <a:ext cx="0" cy="3981451"/>
          </a:xfrm>
          <a:prstGeom prst="line">
            <a:avLst/>
          </a:prstGeom>
          <a:ln w="3175" cap="rnd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9479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4078" y="306917"/>
            <a:ext cx="11511375" cy="49244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Title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336554" y="1604435"/>
            <a:ext cx="11518900" cy="423544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30521" y="6476209"/>
            <a:ext cx="700920" cy="123111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800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Page </a:t>
            </a:r>
            <a:fld id="{5A9C12DC-491F-9444-86A2-13AC5C62A2F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6553" y="6476209"/>
            <a:ext cx="2013023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80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Confidential Property of Schneider Electric |</a:t>
            </a:r>
          </a:p>
        </p:txBody>
      </p:sp>
      <p:pic>
        <p:nvPicPr>
          <p:cNvPr id="7" name="Picture 6" descr="schneider_LIO_Life-Green_RGB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9422712" y="5993331"/>
            <a:ext cx="2722397" cy="750604"/>
          </a:xfrm>
          <a:prstGeom prst="rect">
            <a:avLst/>
          </a:prstGeom>
        </p:spPr>
      </p:pic>
      <p:sp>
        <p:nvSpPr>
          <p:cNvPr id="3" name="MSIPCMContentMarking" descr="{&quot;HashCode&quot;:1235388660,&quot;Placement&quot;:&quot;Footer&quot;,&quot;Top&quot;:525.346863,&quot;Left&quot;:462.094818,&quot;SlideWidth&quot;:960,&quot;SlideHeight&quot;:540}">
            <a:extLst>
              <a:ext uri="{FF2B5EF4-FFF2-40B4-BE49-F238E27FC236}">
                <a16:creationId xmlns:a16="http://schemas.microsoft.com/office/drawing/2014/main" id="{442F3E70-7D98-45CC-892E-7E0003FF3E43}"/>
              </a:ext>
            </a:extLst>
          </p:cNvPr>
          <p:cNvSpPr txBox="1"/>
          <p:nvPr userDrawn="1"/>
        </p:nvSpPr>
        <p:spPr>
          <a:xfrm>
            <a:off x="5868604" y="6671905"/>
            <a:ext cx="454791" cy="18609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AU" sz="600">
                <a:solidFill>
                  <a:srgbClr val="626469"/>
                </a:solidFill>
                <a:latin typeface="Arial" panose="020B0604020202020204" pitchFamily="34" charset="0"/>
              </a:rPr>
              <a:t>Internal</a:t>
            </a:r>
          </a:p>
        </p:txBody>
      </p:sp>
    </p:spTree>
    <p:extLst>
      <p:ext uri="{BB962C8B-B14F-4D97-AF65-F5344CB8AC3E}">
        <p14:creationId xmlns:p14="http://schemas.microsoft.com/office/powerpoint/2010/main" val="3468672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dt="0"/>
  <p:txStyles>
    <p:titleStyle>
      <a:lvl1pPr algn="l" defTabSz="609547" rtl="0" eaLnBrk="1" latinLnBrk="0" hangingPunct="1">
        <a:spcBef>
          <a:spcPct val="0"/>
        </a:spcBef>
        <a:buNone/>
        <a:defRPr sz="3200" kern="1200">
          <a:solidFill>
            <a:srgbClr val="36C746"/>
          </a:solidFill>
          <a:latin typeface="Arial"/>
          <a:ea typeface="+mj-ea"/>
          <a:cs typeface="Arial"/>
        </a:defRPr>
      </a:lvl1pPr>
    </p:titleStyle>
    <p:bodyStyle>
      <a:lvl1pPr marL="230698" indent="-209533" algn="l" defTabSz="609547" rtl="0" eaLnBrk="1" latinLnBrk="0" hangingPunct="1">
        <a:spcBef>
          <a:spcPts val="667"/>
        </a:spcBef>
        <a:spcAft>
          <a:spcPts val="667"/>
        </a:spcAft>
        <a:buClr>
          <a:schemeClr val="bg2"/>
        </a:buClr>
        <a:buFont typeface="Arial" panose="020B0604020202020204" pitchFamily="34" charset="0"/>
        <a:buNone/>
        <a:defRPr sz="2000" kern="1200">
          <a:solidFill>
            <a:schemeClr val="accent1"/>
          </a:solidFill>
          <a:latin typeface="Arial"/>
          <a:ea typeface="+mn-ea"/>
          <a:cs typeface="Arial"/>
        </a:defRPr>
      </a:lvl1pPr>
      <a:lvl2pPr marL="482560" indent="-243397" algn="l" defTabSz="596849" rtl="0" eaLnBrk="1" latinLnBrk="0" hangingPunct="1">
        <a:spcBef>
          <a:spcPts val="667"/>
        </a:spcBef>
        <a:spcAft>
          <a:spcPts val="667"/>
        </a:spcAft>
        <a:buClr>
          <a:srgbClr val="36C746"/>
        </a:buClr>
        <a:buFont typeface="Arial" pitchFamily="34" charset="0"/>
        <a:buChar char="•"/>
        <a:defRPr sz="1867" kern="1200">
          <a:solidFill>
            <a:schemeClr val="accent1"/>
          </a:solidFill>
          <a:latin typeface="Arial"/>
          <a:ea typeface="+mn-ea"/>
          <a:cs typeface="Arial"/>
        </a:defRPr>
      </a:lvl2pPr>
      <a:lvl3pPr marL="717489" indent="-239165" algn="l" defTabSz="609547" rtl="0" eaLnBrk="1" latinLnBrk="0" hangingPunct="1">
        <a:spcBef>
          <a:spcPts val="667"/>
        </a:spcBef>
        <a:spcAft>
          <a:spcPts val="667"/>
        </a:spcAft>
        <a:buClr>
          <a:srgbClr val="36C746"/>
        </a:buClr>
        <a:buFont typeface="Arial" pitchFamily="34" charset="0"/>
        <a:buChar char="‒"/>
        <a:defRPr sz="1733" kern="1200">
          <a:solidFill>
            <a:schemeClr val="accent1"/>
          </a:solidFill>
          <a:latin typeface="Arial"/>
          <a:ea typeface="+mn-ea"/>
          <a:cs typeface="Arial"/>
        </a:defRPr>
      </a:lvl3pPr>
      <a:lvl4pPr marL="958769" indent="-239165" algn="l" defTabSz="609547" rtl="0" eaLnBrk="1" latinLnBrk="0" hangingPunct="1">
        <a:spcBef>
          <a:spcPts val="667"/>
        </a:spcBef>
        <a:spcAft>
          <a:spcPts val="667"/>
        </a:spcAft>
        <a:buClr>
          <a:srgbClr val="36C746"/>
        </a:buClr>
        <a:buFont typeface="Arial" panose="020B0604020202020204" pitchFamily="34" charset="0"/>
        <a:buChar char="–"/>
        <a:defRPr sz="1600" kern="1200">
          <a:solidFill>
            <a:schemeClr val="accent1"/>
          </a:solidFill>
          <a:latin typeface="Arial"/>
          <a:ea typeface="+mn-ea"/>
          <a:cs typeface="Arial"/>
        </a:defRPr>
      </a:lvl4pPr>
      <a:lvl5pPr marL="1195815" indent="-247628" algn="l" defTabSz="609547" rtl="0" eaLnBrk="1" latinLnBrk="0" hangingPunct="1">
        <a:spcBef>
          <a:spcPts val="667"/>
        </a:spcBef>
        <a:spcAft>
          <a:spcPts val="667"/>
        </a:spcAft>
        <a:buClr>
          <a:srgbClr val="36C746"/>
        </a:buClr>
        <a:buFont typeface="Arial" panose="020B0604020202020204" pitchFamily="34" charset="0"/>
        <a:buChar char="–"/>
        <a:defRPr sz="1333" kern="1200">
          <a:solidFill>
            <a:schemeClr val="accent1"/>
          </a:solidFill>
          <a:latin typeface="Arial"/>
          <a:ea typeface="+mn-ea"/>
          <a:cs typeface="Arial"/>
        </a:defRPr>
      </a:lvl5pPr>
      <a:lvl6pPr marL="1194713" indent="-243821" algn="l" defTabSz="609547" rtl="0" eaLnBrk="1" latinLnBrk="0" hangingPunct="1">
        <a:spcBef>
          <a:spcPts val="667"/>
        </a:spcBef>
        <a:spcAft>
          <a:spcPts val="667"/>
        </a:spcAft>
        <a:buClr>
          <a:schemeClr val="bg2"/>
        </a:buClr>
        <a:buFont typeface="Arial" panose="020B0604020202020204" pitchFamily="34" charset="0"/>
        <a:buChar char="–"/>
        <a:defRPr sz="1333" kern="1200" baseline="0">
          <a:solidFill>
            <a:schemeClr val="accent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6pPr>
      <a:lvl7pPr marL="1194713" indent="-243821" algn="l" defTabSz="609547" rtl="0" eaLnBrk="1" latinLnBrk="0" hangingPunct="1">
        <a:spcBef>
          <a:spcPts val="667"/>
        </a:spcBef>
        <a:spcAft>
          <a:spcPts val="667"/>
        </a:spcAft>
        <a:buClr>
          <a:schemeClr val="bg2"/>
        </a:buClr>
        <a:buFont typeface="Arial" panose="020B0604020202020204" pitchFamily="34" charset="0"/>
        <a:buChar char="–"/>
        <a:defRPr sz="1200" kern="1200">
          <a:solidFill>
            <a:schemeClr val="accent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7pPr>
      <a:lvl8pPr marL="4571610" indent="-304775" algn="l" defTabSz="609547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158" indent="-304775" algn="l" defTabSz="609547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4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47" algn="l" defTabSz="60954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96" algn="l" defTabSz="60954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45" algn="l" defTabSz="60954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194" algn="l" defTabSz="60954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740" algn="l" defTabSz="60954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287" algn="l" defTabSz="60954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836" algn="l" defTabSz="60954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385" algn="l" defTabSz="60954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SIPCMContentMarking" descr="{&quot;HashCode&quot;:1235388660,&quot;Placement&quot;:&quot;Footer&quot;,&quot;Top&quot;:525.346863,&quot;Left&quot;:462.094818,&quot;SlideWidth&quot;:960,&quot;SlideHeight&quot;:540}">
            <a:extLst>
              <a:ext uri="{FF2B5EF4-FFF2-40B4-BE49-F238E27FC236}">
                <a16:creationId xmlns:a16="http://schemas.microsoft.com/office/drawing/2014/main" id="{0FB2FF0A-2FBA-4D29-AFFD-ACAD45EEA553}"/>
              </a:ext>
            </a:extLst>
          </p:cNvPr>
          <p:cNvSpPr txBox="1"/>
          <p:nvPr userDrawn="1"/>
        </p:nvSpPr>
        <p:spPr>
          <a:xfrm>
            <a:off x="5868604" y="6671905"/>
            <a:ext cx="454791" cy="18609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AU" sz="600">
                <a:solidFill>
                  <a:srgbClr val="626469"/>
                </a:solidFill>
                <a:latin typeface="Arial" panose="020B0604020202020204" pitchFamily="34" charset="0"/>
              </a:rPr>
              <a:t>Internal</a:t>
            </a:r>
          </a:p>
        </p:txBody>
      </p:sp>
    </p:spTree>
    <p:extLst>
      <p:ext uri="{BB962C8B-B14F-4D97-AF65-F5344CB8AC3E}">
        <p14:creationId xmlns:p14="http://schemas.microsoft.com/office/powerpoint/2010/main" val="3190147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</p:sldLayoutIdLst>
  <p:hf hdr="0" dt="0"/>
  <p:txStyles>
    <p:titleStyle>
      <a:lvl1pPr algn="ctr" defTabSz="60958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5">
            <a:extLst>
              <a:ext uri="{FF2B5EF4-FFF2-40B4-BE49-F238E27FC236}">
                <a16:creationId xmlns:a16="http://schemas.microsoft.com/office/drawing/2014/main" id="{8B7FDC75-4E6D-C145-B011-3E5DC48E01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80" t="24041" r="25905" b="29056"/>
          <a:stretch/>
        </p:blipFill>
        <p:spPr>
          <a:xfrm>
            <a:off x="-2" y="3667"/>
            <a:ext cx="12192001" cy="5841997"/>
          </a:xfrm>
          <a:prstGeom prst="rect">
            <a:avLst/>
          </a:prstGeom>
          <a:solidFill>
            <a:srgbClr val="8E8F93">
              <a:alpha val="20000"/>
            </a:srgbClr>
          </a:solidFill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F1AEEEE-4DF9-2343-8AAB-BBFA70353585}"/>
              </a:ext>
            </a:extLst>
          </p:cNvPr>
          <p:cNvSpPr/>
          <p:nvPr/>
        </p:nvSpPr>
        <p:spPr>
          <a:xfrm>
            <a:off x="-1" y="2057514"/>
            <a:ext cx="12192001" cy="3788151"/>
          </a:xfrm>
          <a:prstGeom prst="rect">
            <a:avLst/>
          </a:prstGeom>
          <a:gradFill>
            <a:gsLst>
              <a:gs pos="0">
                <a:schemeClr val="tx1">
                  <a:lumMod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  <a:lumMod val="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US" sz="24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" y="2053849"/>
            <a:ext cx="12192001" cy="3788151"/>
          </a:xfrm>
          <a:prstGeom prst="rect">
            <a:avLst/>
          </a:prstGeom>
          <a:gradFill>
            <a:gsLst>
              <a:gs pos="0">
                <a:schemeClr val="tx1">
                  <a:lumMod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  <a:lumMod val="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US" sz="24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36552" y="3718628"/>
            <a:ext cx="11645899" cy="656655"/>
          </a:xfrm>
        </p:spPr>
        <p:txBody>
          <a:bodyPr/>
          <a:lstStyle/>
          <a:p>
            <a:r>
              <a:rPr lang="en-US" sz="4267" dirty="0">
                <a:solidFill>
                  <a:schemeClr val="bg1"/>
                </a:solidFill>
              </a:rPr>
              <a:t>EcoStruxure Transformer Expert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336551" y="4536970"/>
            <a:ext cx="10726559" cy="287323"/>
          </a:xfrm>
        </p:spPr>
        <p:txBody>
          <a:bodyPr wrap="square" lIns="0" tIns="0" rIns="0" bIns="0" anchor="t">
            <a:spAutoFit/>
          </a:bodyPr>
          <a:lstStyle/>
          <a:p>
            <a:r>
              <a:rPr lang="en-US" sz="1867" dirty="0">
                <a:solidFill>
                  <a:srgbClr val="FFFFFF"/>
                </a:solidFill>
              </a:rPr>
              <a:t>Digital transformation of transformers with IoT sensors and expert analysis</a:t>
            </a:r>
          </a:p>
        </p:txBody>
      </p:sp>
      <p:sp>
        <p:nvSpPr>
          <p:cNvPr id="7" name="Rectangle 6"/>
          <p:cNvSpPr/>
          <p:nvPr/>
        </p:nvSpPr>
        <p:spPr>
          <a:xfrm flipV="1">
            <a:off x="0" y="4948904"/>
            <a:ext cx="12192000" cy="900425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US" sz="24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36552" y="5272339"/>
            <a:ext cx="5814483" cy="246221"/>
          </a:xfrm>
        </p:spPr>
        <p:txBody>
          <a:bodyPr/>
          <a:lstStyle/>
          <a:p>
            <a:r>
              <a:rPr lang="en-US" dirty="0"/>
              <a:t>Security Overview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609585"/>
            <a:r>
              <a:rPr lang="en-US" dirty="0"/>
              <a:t>Confidential Property of Schneider Electric</a:t>
            </a:r>
          </a:p>
        </p:txBody>
      </p:sp>
    </p:spTree>
    <p:extLst>
      <p:ext uri="{BB962C8B-B14F-4D97-AF65-F5344CB8AC3E}">
        <p14:creationId xmlns:p14="http://schemas.microsoft.com/office/powerpoint/2010/main" val="12296608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Content Placeholder 5">
            <a:extLst>
              <a:ext uri="{FF2B5EF4-FFF2-40B4-BE49-F238E27FC236}">
                <a16:creationId xmlns:a16="http://schemas.microsoft.com/office/drawing/2014/main" id="{B3040AAA-641B-A74E-9E50-6FB8B6033E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8137" t="-3524" r="-10069" b="-3941"/>
          <a:stretch/>
        </p:blipFill>
        <p:spPr>
          <a:xfrm>
            <a:off x="827045" y="654206"/>
            <a:ext cx="10443120" cy="5688709"/>
          </a:xfrm>
          <a:prstGeom prst="rect">
            <a:avLst/>
          </a:prstGeom>
          <a:solidFill>
            <a:srgbClr val="333E48"/>
          </a:solidFill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840A47C0-94F6-44E8-B852-2F5A4B3C67B9}"/>
              </a:ext>
            </a:extLst>
          </p:cNvPr>
          <p:cNvGrpSpPr/>
          <p:nvPr/>
        </p:nvGrpSpPr>
        <p:grpSpPr>
          <a:xfrm>
            <a:off x="0" y="1847"/>
            <a:ext cx="12192000" cy="6857999"/>
            <a:chOff x="-645596" y="-351262"/>
            <a:chExt cx="9849113" cy="5645374"/>
          </a:xfrm>
        </p:grpSpPr>
        <p:pic>
          <p:nvPicPr>
            <p:cNvPr id="16" name="Content Placeholder 5">
              <a:extLst>
                <a:ext uri="{FF2B5EF4-FFF2-40B4-BE49-F238E27FC236}">
                  <a16:creationId xmlns:a16="http://schemas.microsoft.com/office/drawing/2014/main" id="{213DB535-A5B0-4AC7-8BE3-CC80F52443F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-6098" t="-6972" r="-5959" b="-9939"/>
            <a:stretch/>
          </p:blipFill>
          <p:spPr>
            <a:xfrm>
              <a:off x="-645596" y="-351262"/>
              <a:ext cx="9849113" cy="5645374"/>
            </a:xfrm>
            <a:prstGeom prst="rect">
              <a:avLst/>
            </a:prstGeom>
            <a:solidFill>
              <a:srgbClr val="333E48"/>
            </a:solidFill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57D1E2C4-9D5D-4090-9EE2-C5B23190E37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670298" y="661316"/>
              <a:ext cx="2028278" cy="1180012"/>
            </a:xfrm>
            <a:prstGeom prst="rect">
              <a:avLst/>
            </a:prstGeom>
          </p:spPr>
        </p:pic>
        <p:pic>
          <p:nvPicPr>
            <p:cNvPr id="21" name="Picture 2" descr="Electricity Distribution Substation Icons - Download Free Vector Icons |  Noun Project">
              <a:extLst>
                <a:ext uri="{FF2B5EF4-FFF2-40B4-BE49-F238E27FC236}">
                  <a16:creationId xmlns:a16="http://schemas.microsoft.com/office/drawing/2014/main" id="{50F0B36C-EE20-4917-8220-59F940D0E4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380" y="1630232"/>
              <a:ext cx="359348" cy="3521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" descr="Electricity Distribution Substation Icons - Download Free Vector Icons |  Noun Project">
              <a:extLst>
                <a:ext uri="{FF2B5EF4-FFF2-40B4-BE49-F238E27FC236}">
                  <a16:creationId xmlns:a16="http://schemas.microsoft.com/office/drawing/2014/main" id="{2894A2A5-5DC2-4FCD-927B-5C60C1F68F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381" y="2007651"/>
              <a:ext cx="359348" cy="3521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" descr="Electricity Distribution Substation Icons - Download Free Vector Icons |  Noun Project">
              <a:extLst>
                <a:ext uri="{FF2B5EF4-FFF2-40B4-BE49-F238E27FC236}">
                  <a16:creationId xmlns:a16="http://schemas.microsoft.com/office/drawing/2014/main" id="{CD9D9F1F-6D35-4C97-ACA1-D097762726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382" y="2385070"/>
              <a:ext cx="359348" cy="3521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293FB64A-E3A9-45C1-A39F-4F461CF885F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680592" y="2842898"/>
              <a:ext cx="1836735" cy="1134994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6FC26B5-5F10-401F-BA9B-8996B04872B1}"/>
                </a:ext>
              </a:extLst>
            </p:cNvPr>
            <p:cNvSpPr txBox="1"/>
            <p:nvPr/>
          </p:nvSpPr>
          <p:spPr>
            <a:xfrm>
              <a:off x="5490631" y="3977892"/>
              <a:ext cx="2324631" cy="481376"/>
            </a:xfrm>
            <a:prstGeom prst="rect">
              <a:avLst/>
            </a:prstGeom>
            <a:solidFill>
              <a:srgbClr val="333E48"/>
            </a:solidFill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200">
                  <a:solidFill>
                    <a:schemeClr val="bg1"/>
                  </a:solidFill>
                  <a:cs typeface="Arial" panose="020B0604020202020204" pitchFamily="34" charset="0"/>
                </a:defRPr>
              </a:lvl1pPr>
            </a:lstStyle>
            <a:p>
              <a:pPr defTabSz="609585">
                <a:defRPr/>
              </a:pPr>
              <a:r>
                <a:rPr lang="en-US" sz="1600" dirty="0">
                  <a:solidFill>
                    <a:srgbClr val="FFFFFF"/>
                  </a:solidFill>
                  <a:latin typeface="Arial" panose="020B0604020202020204" pitchFamily="34" charset="0"/>
                </a:rPr>
                <a:t>Embedded expert system </a:t>
              </a:r>
              <a:br>
                <a:rPr lang="en-US" sz="1600" dirty="0">
                  <a:solidFill>
                    <a:srgbClr val="FFFFFF"/>
                  </a:solidFill>
                  <a:latin typeface="Arial" panose="020B0604020202020204" pitchFamily="34" charset="0"/>
                </a:rPr>
              </a:br>
              <a:r>
                <a:rPr lang="en-US" sz="1600" dirty="0">
                  <a:solidFill>
                    <a:srgbClr val="FFFFFF"/>
                  </a:solidFill>
                  <a:latin typeface="Arial" panose="020B0604020202020204" pitchFamily="34" charset="0"/>
                </a:rPr>
                <a:t>in 3</a:t>
              </a:r>
              <a:r>
                <a:rPr lang="en-US" sz="1600" baseline="30000" dirty="0">
                  <a:solidFill>
                    <a:srgbClr val="FFFFFF"/>
                  </a:solidFill>
                  <a:latin typeface="Arial" panose="020B0604020202020204" pitchFamily="34" charset="0"/>
                </a:rPr>
                <a:t>rd</a:t>
              </a:r>
              <a:r>
                <a:rPr lang="en-US" sz="1600" dirty="0">
                  <a:solidFill>
                    <a:srgbClr val="FFFFFF"/>
                  </a:solidFill>
                  <a:latin typeface="Arial" panose="020B0604020202020204" pitchFamily="34" charset="0"/>
                </a:rPr>
                <a:t> party solutions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D7EBCB8-BAD7-4217-9BFF-57088A60C35A}"/>
                </a:ext>
              </a:extLst>
            </p:cNvPr>
            <p:cNvSpPr txBox="1"/>
            <p:nvPr/>
          </p:nvSpPr>
          <p:spPr>
            <a:xfrm>
              <a:off x="641831" y="2864042"/>
              <a:ext cx="1664496" cy="481376"/>
            </a:xfrm>
            <a:prstGeom prst="rect">
              <a:avLst/>
            </a:prstGeom>
            <a:solidFill>
              <a:srgbClr val="333E48"/>
            </a:solidFill>
          </p:spPr>
          <p:txBody>
            <a:bodyPr wrap="square" rtlCol="0">
              <a:spAutoFit/>
            </a:bodyPr>
            <a:lstStyle/>
            <a:p>
              <a:pPr algn="ctr" defTabSz="609585">
                <a:defRPr/>
              </a:pPr>
              <a:r>
                <a:rPr lang="en-US" sz="16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Fleetwide intelligent IoT sensors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A0FB346-30A3-4549-8477-BD8D3F2A9706}"/>
                </a:ext>
              </a:extLst>
            </p:cNvPr>
            <p:cNvSpPr txBox="1"/>
            <p:nvPr/>
          </p:nvSpPr>
          <p:spPr>
            <a:xfrm>
              <a:off x="5644872" y="1760711"/>
              <a:ext cx="2096263" cy="481376"/>
            </a:xfrm>
            <a:prstGeom prst="rect">
              <a:avLst/>
            </a:prstGeom>
            <a:solidFill>
              <a:srgbClr val="333E48"/>
            </a:solidFill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200">
                  <a:solidFill>
                    <a:schemeClr val="bg1"/>
                  </a:solidFill>
                  <a:cs typeface="Arial" panose="020B0604020202020204" pitchFamily="34" charset="0"/>
                </a:defRPr>
              </a:lvl1pPr>
            </a:lstStyle>
            <a:p>
              <a:pPr defTabSz="609585">
                <a:defRPr/>
              </a:pPr>
              <a:r>
                <a:rPr lang="en-US" sz="1600" dirty="0">
                  <a:solidFill>
                    <a:srgbClr val="FFFFFF"/>
                  </a:solidFill>
                  <a:latin typeface="Arial" panose="020B0604020202020204" pitchFamily="34" charset="0"/>
                </a:rPr>
                <a:t>Fleetwide </a:t>
              </a:r>
            </a:p>
            <a:p>
              <a:pPr defTabSz="609585">
                <a:defRPr/>
              </a:pPr>
              <a:r>
                <a:rPr lang="en-US" sz="1600" dirty="0">
                  <a:solidFill>
                    <a:srgbClr val="FFFFFF"/>
                  </a:solidFill>
                  <a:latin typeface="Arial" panose="020B0604020202020204" pitchFamily="34" charset="0"/>
                </a:rPr>
                <a:t>dashboard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A67A296-1BFC-4025-BDF2-0D4D67B2C0FE}"/>
                </a:ext>
              </a:extLst>
            </p:cNvPr>
            <p:cNvSpPr txBox="1"/>
            <p:nvPr/>
          </p:nvSpPr>
          <p:spPr>
            <a:xfrm>
              <a:off x="3458969" y="2824199"/>
              <a:ext cx="1656444" cy="278691"/>
            </a:xfrm>
            <a:prstGeom prst="rect">
              <a:avLst/>
            </a:prstGeom>
            <a:solidFill>
              <a:srgbClr val="333E48"/>
            </a:solidFill>
          </p:spPr>
          <p:txBody>
            <a:bodyPr wrap="square" rtlCol="0">
              <a:spAutoFit/>
            </a:bodyPr>
            <a:lstStyle/>
            <a:p>
              <a:pPr algn="ctr" defTabSz="609585">
                <a:defRPr/>
              </a:pPr>
              <a:r>
                <a:rPr lang="en-US" sz="16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Expert analysis</a:t>
              </a: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609585"/>
            <a:r>
              <a:rPr lang="en-US" dirty="0">
                <a:solidFill>
                  <a:srgbClr val="3DCD58"/>
                </a:solidFill>
              </a:rPr>
              <a:t>Page </a:t>
            </a:r>
            <a:fld id="{5A9C12DC-491F-9444-86A2-13AC5C62A2FC}" type="slidenum">
              <a:rPr lang="en-US">
                <a:solidFill>
                  <a:srgbClr val="3DCD58"/>
                </a:solidFill>
              </a:rPr>
              <a:pPr defTabSz="609585"/>
              <a:t>2</a:t>
            </a:fld>
            <a:endParaRPr lang="en-US" dirty="0">
              <a:solidFill>
                <a:srgbClr val="3DCD58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609585"/>
            <a:r>
              <a:rPr lang="en-US" dirty="0">
                <a:solidFill>
                  <a:srgbClr val="626469"/>
                </a:solidFill>
              </a:rPr>
              <a:t>Confidential Property of Schneider Electric |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9A8A1D-C921-0A4C-A31B-B9EC57C37EDC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US" dirty="0" err="1"/>
              <a:t>EcoStruxure</a:t>
            </a:r>
            <a:r>
              <a:rPr lang="en-US" dirty="0"/>
              <a:t> Transformer Expert Solution Architecture</a:t>
            </a:r>
          </a:p>
        </p:txBody>
      </p:sp>
      <p:pic>
        <p:nvPicPr>
          <p:cNvPr id="35" name="Content Placeholder 5">
            <a:extLst>
              <a:ext uri="{FF2B5EF4-FFF2-40B4-BE49-F238E27FC236}">
                <a16:creationId xmlns:a16="http://schemas.microsoft.com/office/drawing/2014/main" id="{7676011F-E9D2-BC4E-AF65-833B9D9AD0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8137" t="-3524" r="-10069" b="-3941"/>
          <a:stretch/>
        </p:blipFill>
        <p:spPr>
          <a:xfrm>
            <a:off x="1068418" y="856023"/>
            <a:ext cx="10055165" cy="5477379"/>
          </a:xfrm>
          <a:prstGeom prst="rect">
            <a:avLst/>
          </a:prstGeom>
          <a:solidFill>
            <a:srgbClr val="333E48"/>
          </a:solidFill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C2D8D5FF-3EB1-8647-AF6E-F6CFF8A2EBFA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5281" b="5281"/>
          <a:stretch/>
        </p:blipFill>
        <p:spPr>
          <a:xfrm>
            <a:off x="1605438" y="1976784"/>
            <a:ext cx="2330977" cy="337637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B512505C-BC71-344E-9649-427C0E33F25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5281" r="58117" b="6636"/>
          <a:stretch/>
        </p:blipFill>
        <p:spPr>
          <a:xfrm flipH="1">
            <a:off x="3971375" y="2949885"/>
            <a:ext cx="589344" cy="200729"/>
          </a:xfrm>
          <a:prstGeom prst="rect">
            <a:avLst/>
          </a:prstGeom>
        </p:spPr>
      </p:pic>
      <p:pic>
        <p:nvPicPr>
          <p:cNvPr id="31" name="Picture 30" descr="schneider_LIO_Life-Green_RGB.png">
            <a:extLst>
              <a:ext uri="{FF2B5EF4-FFF2-40B4-BE49-F238E27FC236}">
                <a16:creationId xmlns:a16="http://schemas.microsoft.com/office/drawing/2014/main" id="{00E8F809-CBA5-4AD3-9171-A6802A29814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5940" y="5993330"/>
            <a:ext cx="2722397" cy="75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7140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6CF7BE-9549-284F-B504-0A7493EBE41D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232338" y="119643"/>
            <a:ext cx="11529483" cy="492443"/>
          </a:xfrm>
        </p:spPr>
        <p:txBody>
          <a:bodyPr/>
          <a:lstStyle/>
          <a:p>
            <a:r>
              <a:rPr lang="en-US" dirty="0"/>
              <a:t>IT Security Overview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830FB71A-C640-4C2B-91C3-992E22DE798D}"/>
              </a:ext>
            </a:extLst>
          </p:cNvPr>
          <p:cNvSpPr/>
          <p:nvPr/>
        </p:nvSpPr>
        <p:spPr>
          <a:xfrm>
            <a:off x="269565" y="4220938"/>
            <a:ext cx="2308577" cy="203199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marR="0" lvl="0" indent="-171450" algn="l" defTabSz="6095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zh-HK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3DCD58"/>
              </a:solidFill>
              <a:effectLst/>
              <a:uLnTx/>
              <a:uFillTx/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63690C02-1492-4FD6-94FC-B1D165C2F9A6}"/>
              </a:ext>
            </a:extLst>
          </p:cNvPr>
          <p:cNvSpPr/>
          <p:nvPr/>
        </p:nvSpPr>
        <p:spPr>
          <a:xfrm>
            <a:off x="3148064" y="4220938"/>
            <a:ext cx="2528836" cy="18805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marR="0" lvl="0" indent="-171450" algn="l" defTabSz="6095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zh-HK" sz="1200" b="0" i="0" u="none" strike="noStrike" kern="1200" cap="none" spc="0" normalizeH="0" baseline="0" noProof="0" dirty="0">
              <a:ln>
                <a:noFill/>
              </a:ln>
              <a:solidFill>
                <a:srgbClr val="626469"/>
              </a:solidFill>
              <a:effectLst/>
              <a:uLnTx/>
              <a:uFillTx/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49F42B7D-17B9-4C4D-9494-4D2BCB51E18C}"/>
              </a:ext>
            </a:extLst>
          </p:cNvPr>
          <p:cNvSpPr/>
          <p:nvPr/>
        </p:nvSpPr>
        <p:spPr>
          <a:xfrm>
            <a:off x="6141369" y="4220938"/>
            <a:ext cx="3088356" cy="214176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marR="0" lvl="0" indent="-171450" algn="l" defTabSz="6095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zh-HK" sz="1200" b="0" i="0" u="none" strike="noStrike" kern="1200" cap="none" spc="0" normalizeH="0" baseline="0" noProof="0" dirty="0">
              <a:ln>
                <a:noFill/>
              </a:ln>
              <a:solidFill>
                <a:srgbClr val="3DCD58"/>
              </a:solidFill>
              <a:effectLst/>
              <a:uLnTx/>
              <a:uFillTx/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31FDD6CD-777C-4D4B-9DA4-DF55ABDEB122}"/>
              </a:ext>
            </a:extLst>
          </p:cNvPr>
          <p:cNvSpPr/>
          <p:nvPr/>
        </p:nvSpPr>
        <p:spPr>
          <a:xfrm>
            <a:off x="9527824" y="4220939"/>
            <a:ext cx="2308577" cy="17068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marR="0" lvl="0" indent="-171450" algn="l" defTabSz="6095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zh-HK" sz="1200" b="0" i="0" u="none" strike="noStrike" kern="1200" cap="none" spc="0" normalizeH="0" baseline="0" noProof="0" dirty="0">
              <a:ln>
                <a:noFill/>
              </a:ln>
              <a:solidFill>
                <a:srgbClr val="626469"/>
              </a:solidFill>
              <a:effectLst/>
              <a:uLnTx/>
              <a:uFillTx/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EB4414B4-C502-5F4C-A885-39CEDCC38A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330521" y="6476208"/>
            <a:ext cx="700920" cy="123111"/>
          </a:xfrm>
        </p:spPr>
        <p:txBody>
          <a:bodyPr/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3DCD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Page </a:t>
            </a:r>
            <a:fld id="{5A9C12DC-491F-9444-86A2-13AC5C62A2FC}" type="slidenum"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3DCD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3DCD5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4" name="Footer Placeholder 6">
            <a:extLst>
              <a:ext uri="{FF2B5EF4-FFF2-40B4-BE49-F238E27FC236}">
                <a16:creationId xmlns:a16="http://schemas.microsoft.com/office/drawing/2014/main" id="{3679F091-DB7B-7A46-A215-C8FADA52A6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6553" y="6476209"/>
            <a:ext cx="2013023" cy="123111"/>
          </a:xfrm>
        </p:spPr>
        <p:txBody>
          <a:bodyPr/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62646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Confidential Property of Schneider Electric |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626469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C84CC9-1CC9-4D5E-88C2-2F6997268B63}"/>
              </a:ext>
            </a:extLst>
          </p:cNvPr>
          <p:cNvSpPr txBox="1"/>
          <p:nvPr/>
        </p:nvSpPr>
        <p:spPr>
          <a:xfrm>
            <a:off x="232338" y="849506"/>
            <a:ext cx="11298039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Schneider Electric has designed the IOT data transfer process, storage, access and management operations to be compliant with the EU power utility data security requirements.</a:t>
            </a:r>
            <a:endParaRPr lang="en-AU" b="1" dirty="0">
              <a:solidFill>
                <a:schemeClr val="bg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b="1" dirty="0">
              <a:solidFill>
                <a:schemeClr val="bg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b="1" dirty="0" err="1">
                <a:solidFill>
                  <a:schemeClr val="bg2"/>
                </a:solidFill>
              </a:rPr>
              <a:t>EcoStruxure</a:t>
            </a:r>
            <a:r>
              <a:rPr lang="en-AU" b="1" dirty="0">
                <a:solidFill>
                  <a:schemeClr val="bg2"/>
                </a:solidFill>
              </a:rPr>
              <a:t> Transformer Expert Architecture</a:t>
            </a:r>
            <a:r>
              <a:rPr lang="en-AU" dirty="0">
                <a:solidFill>
                  <a:schemeClr val="bg2"/>
                </a:solidFill>
              </a:rPr>
              <a:t>: </a:t>
            </a:r>
            <a:r>
              <a:rPr lang="en-AU" dirty="0"/>
              <a:t>Novel file format ensures data cannot be interpreted. In the unlikely case it is intercepted, data is verified and encrypted multiple times as it moves through our cloud and pipeline.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b="1" dirty="0">
                <a:solidFill>
                  <a:schemeClr val="bg2"/>
                </a:solidFill>
              </a:rPr>
              <a:t>IoT Architecture</a:t>
            </a:r>
            <a:r>
              <a:rPr lang="en-AU" dirty="0">
                <a:solidFill>
                  <a:schemeClr val="bg2"/>
                </a:solidFill>
              </a:rPr>
              <a:t>: </a:t>
            </a:r>
            <a:r>
              <a:rPr lang="en-AU" dirty="0"/>
              <a:t>Ensures customers can be automatically upgraded with security system updates as part of their Subscription Agreement. No customer involvement needed to be up to date with security enhancements.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b="1" dirty="0">
                <a:solidFill>
                  <a:schemeClr val="bg2"/>
                </a:solidFill>
              </a:rPr>
              <a:t>Use of AWS: </a:t>
            </a:r>
            <a:r>
              <a:rPr lang="en-AU" dirty="0"/>
              <a:t>The AWS hosted architecture ensures system reliability and security are in line with industry standards.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b="1" dirty="0">
              <a:solidFill>
                <a:schemeClr val="bg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b="1" dirty="0">
                <a:solidFill>
                  <a:schemeClr val="bg2"/>
                </a:solidFill>
              </a:rPr>
              <a:t>No Transformer Control: </a:t>
            </a:r>
            <a:r>
              <a:rPr lang="en-AU" dirty="0"/>
              <a:t>There is no access to SCADA or transformer control through the communications or software actions of the solution.  The solution monitors and analyses the transformer only.</a:t>
            </a:r>
            <a:endParaRPr lang="en-AU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988612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">
            <a:extLst>
              <a:ext uri="{FF2B5EF4-FFF2-40B4-BE49-F238E27FC236}">
                <a16:creationId xmlns:a16="http://schemas.microsoft.com/office/drawing/2014/main" id="{BD67760F-062E-1D48-8A6E-C863DE63E793}"/>
              </a:ext>
            </a:extLst>
          </p:cNvPr>
          <p:cNvSpPr/>
          <p:nvPr/>
        </p:nvSpPr>
        <p:spPr>
          <a:xfrm>
            <a:off x="200264" y="2223806"/>
            <a:ext cx="11768103" cy="2032000"/>
          </a:xfrm>
          <a:prstGeom prst="roundRect">
            <a:avLst>
              <a:gd name="adj" fmla="val 9167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63">
              <a:defRPr/>
            </a:pPr>
            <a:endParaRPr lang="zh-HK" altLang="en-US" sz="2400" dirty="0">
              <a:solidFill>
                <a:prstClr val="white"/>
              </a:solidFill>
              <a:latin typeface="Arial"/>
              <a:ea typeface="微軟正黑體" panose="020B0604030504040204" pitchFamily="34" charset="-12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6CF7BE-9549-284F-B504-0A7493EBE41D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232338" y="119643"/>
            <a:ext cx="11529483" cy="492443"/>
          </a:xfrm>
        </p:spPr>
        <p:txBody>
          <a:bodyPr/>
          <a:lstStyle/>
          <a:p>
            <a:r>
              <a:rPr lang="en-US" dirty="0"/>
              <a:t>IT Security Overview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DD4C2F7-9CAD-274D-897E-F26AF5A75525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232338" y="900345"/>
            <a:ext cx="11529483" cy="33855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err="1"/>
              <a:t>EcoStruxure</a:t>
            </a:r>
            <a:r>
              <a:rPr lang="en-US" dirty="0"/>
              <a:t> Transformer Expert security architecture protects customer data using four key features.</a:t>
            </a:r>
          </a:p>
        </p:txBody>
      </p:sp>
      <p:grpSp>
        <p:nvGrpSpPr>
          <p:cNvPr id="30" name="Group 442">
            <a:extLst>
              <a:ext uri="{FF2B5EF4-FFF2-40B4-BE49-F238E27FC236}">
                <a16:creationId xmlns:a16="http://schemas.microsoft.com/office/drawing/2014/main" id="{054B6176-55B2-4689-9AA7-2A1AB6CB59BA}"/>
              </a:ext>
            </a:extLst>
          </p:cNvPr>
          <p:cNvGrpSpPr>
            <a:grpSpLocks/>
          </p:cNvGrpSpPr>
          <p:nvPr/>
        </p:nvGrpSpPr>
        <p:grpSpPr bwMode="auto">
          <a:xfrm>
            <a:off x="9669264" y="2681343"/>
            <a:ext cx="1757363" cy="1077913"/>
            <a:chOff x="0" y="0"/>
            <a:chExt cx="4800634" cy="2889049"/>
          </a:xfrm>
        </p:grpSpPr>
        <p:sp>
          <p:nvSpPr>
            <p:cNvPr id="34" name="Shape 438">
              <a:extLst>
                <a:ext uri="{FF2B5EF4-FFF2-40B4-BE49-F238E27FC236}">
                  <a16:creationId xmlns:a16="http://schemas.microsoft.com/office/drawing/2014/main" id="{6662DD91-AA00-4E63-8031-A875561250F4}"/>
                </a:ext>
              </a:extLst>
            </p:cNvPr>
            <p:cNvSpPr/>
            <p:nvPr/>
          </p:nvSpPr>
          <p:spPr>
            <a:xfrm>
              <a:off x="0" y="0"/>
              <a:ext cx="4800634" cy="2476327"/>
            </a:xfrm>
            <a:prstGeom prst="roundRect">
              <a:avLst>
                <a:gd name="adj" fmla="val 10273"/>
              </a:avLst>
            </a:prstGeom>
            <a:solidFill>
              <a:srgbClr val="5B5854"/>
            </a:solidFill>
            <a:ln w="12700" cap="flat">
              <a:noFill/>
              <a:miter lim="400000"/>
            </a:ln>
            <a:effectLst/>
          </p:spPr>
          <p:txBody>
            <a:bodyPr lIns="50800" tIns="50800" rIns="50800" bIns="50800" anchor="ctr"/>
            <a:lstStyle/>
            <a:p>
              <a:pPr defTabSz="609563">
                <a:defRPr sz="1600" cap="all" spc="32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Futura"/>
                </a:defRPr>
              </a:pPr>
              <a:endParaRPr sz="1600" cap="all" spc="32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Futura"/>
              </a:endParaRPr>
            </a:p>
          </p:txBody>
        </p:sp>
        <p:pic>
          <p:nvPicPr>
            <p:cNvPr id="35" name="pasted-image.png">
              <a:extLst>
                <a:ext uri="{FF2B5EF4-FFF2-40B4-BE49-F238E27FC236}">
                  <a16:creationId xmlns:a16="http://schemas.microsoft.com/office/drawing/2014/main" id="{5232495F-8B8D-43E6-A8A2-926D08AFF4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919" t="26762" r="11919" b="14346"/>
            <a:stretch>
              <a:fillRect/>
            </a:stretch>
          </p:blipFill>
          <p:spPr bwMode="auto">
            <a:xfrm>
              <a:off x="161080" y="159541"/>
              <a:ext cx="4478482" cy="21555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  <p:sp>
          <p:nvSpPr>
            <p:cNvPr id="36" name="Shape 440">
              <a:extLst>
                <a:ext uri="{FF2B5EF4-FFF2-40B4-BE49-F238E27FC236}">
                  <a16:creationId xmlns:a16="http://schemas.microsoft.com/office/drawing/2014/main" id="{AB915B93-B40F-438C-9AB2-40CF30D15453}"/>
                </a:ext>
              </a:extLst>
            </p:cNvPr>
            <p:cNvSpPr/>
            <p:nvPr/>
          </p:nvSpPr>
          <p:spPr>
            <a:xfrm>
              <a:off x="0" y="2638011"/>
              <a:ext cx="4800634" cy="251038"/>
            </a:xfrm>
            <a:prstGeom prst="roundRect">
              <a:avLst>
                <a:gd name="adj" fmla="val 50000"/>
              </a:avLst>
            </a:prstGeom>
            <a:solidFill>
              <a:srgbClr val="5B5854"/>
            </a:solidFill>
            <a:ln w="12700" cap="flat">
              <a:noFill/>
              <a:miter lim="400000"/>
            </a:ln>
            <a:effectLst/>
          </p:spPr>
          <p:txBody>
            <a:bodyPr lIns="50800" tIns="50800" rIns="50800" bIns="50800" anchor="ctr"/>
            <a:lstStyle/>
            <a:p>
              <a:pPr defTabSz="609563">
                <a:defRPr sz="1600" cap="all" spc="32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Futura"/>
                </a:defRPr>
              </a:pPr>
              <a:endParaRPr sz="1600" cap="all" spc="32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Futura"/>
              </a:endParaRPr>
            </a:p>
          </p:txBody>
        </p:sp>
        <p:sp>
          <p:nvSpPr>
            <p:cNvPr id="37" name="Shape 441">
              <a:extLst>
                <a:ext uri="{FF2B5EF4-FFF2-40B4-BE49-F238E27FC236}">
                  <a16:creationId xmlns:a16="http://schemas.microsoft.com/office/drawing/2014/main" id="{6C33E0EE-7946-409B-B391-AB5D2A89C10F}"/>
                </a:ext>
              </a:extLst>
            </p:cNvPr>
            <p:cNvSpPr/>
            <p:nvPr/>
          </p:nvSpPr>
          <p:spPr>
            <a:xfrm>
              <a:off x="1968823" y="2484836"/>
              <a:ext cx="862988" cy="251038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lIns="50800" tIns="50800" rIns="50800" bIns="50800" anchor="ctr"/>
            <a:lstStyle/>
            <a:p>
              <a:pPr defTabSz="609563">
                <a:defRPr sz="1600" cap="all" spc="32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Futura"/>
                </a:defRPr>
              </a:pPr>
              <a:endParaRPr sz="1600" cap="all" spc="32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Futura"/>
              </a:endParaRPr>
            </a:p>
          </p:txBody>
        </p:sp>
      </p:grp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EB4414B4-C502-5F4C-A885-39CEDCC38A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330521" y="6476208"/>
            <a:ext cx="700920" cy="123111"/>
          </a:xfrm>
        </p:spPr>
        <p:txBody>
          <a:bodyPr/>
          <a:lstStyle/>
          <a:p>
            <a:pPr defTabSz="609585">
              <a:defRPr/>
            </a:pPr>
            <a:r>
              <a:rPr lang="en-US">
                <a:solidFill>
                  <a:srgbClr val="3DCD58"/>
                </a:solidFill>
              </a:rPr>
              <a:t>Page </a:t>
            </a:r>
            <a:fld id="{5A9C12DC-491F-9444-86A2-13AC5C62A2FC}" type="slidenum">
              <a:rPr lang="en-US">
                <a:solidFill>
                  <a:srgbClr val="3DCD58"/>
                </a:solidFill>
              </a:rPr>
              <a:pPr defTabSz="609585">
                <a:defRPr/>
              </a:pPr>
              <a:t>4</a:t>
            </a:fld>
            <a:endParaRPr lang="en-US" dirty="0">
              <a:solidFill>
                <a:srgbClr val="3DCD58"/>
              </a:solidFill>
            </a:endParaRPr>
          </a:p>
        </p:txBody>
      </p:sp>
      <p:sp>
        <p:nvSpPr>
          <p:cNvPr id="24" name="Footer Placeholder 6">
            <a:extLst>
              <a:ext uri="{FF2B5EF4-FFF2-40B4-BE49-F238E27FC236}">
                <a16:creationId xmlns:a16="http://schemas.microsoft.com/office/drawing/2014/main" id="{3679F091-DB7B-7A46-A215-C8FADA52A6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6553" y="6476209"/>
            <a:ext cx="2013023" cy="123111"/>
          </a:xfrm>
        </p:spPr>
        <p:txBody>
          <a:bodyPr/>
          <a:lstStyle/>
          <a:p>
            <a:pPr defTabSz="609585">
              <a:defRPr/>
            </a:pPr>
            <a:r>
              <a:rPr lang="en-US">
                <a:solidFill>
                  <a:srgbClr val="626469"/>
                </a:solidFill>
              </a:rPr>
              <a:t>Confidential Property of Schneider Electric |</a:t>
            </a:r>
            <a:endParaRPr lang="en-US" dirty="0">
              <a:solidFill>
                <a:srgbClr val="626469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9012141-BD41-4F3B-A01B-17A506CF1E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193" y="3133725"/>
            <a:ext cx="1377360" cy="44443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E98C9E2-1FAD-49E0-920B-D0003BFB38A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8104" y="2740380"/>
            <a:ext cx="1004796" cy="959843"/>
          </a:xfrm>
          <a:prstGeom prst="rect">
            <a:avLst/>
          </a:prstGeom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CB7CF9A-076C-4431-A87F-9F5BD4E68CAB}"/>
              </a:ext>
            </a:extLst>
          </p:cNvPr>
          <p:cNvSpPr txBox="1"/>
          <p:nvPr/>
        </p:nvSpPr>
        <p:spPr>
          <a:xfrm flipH="1">
            <a:off x="3122410" y="1888415"/>
            <a:ext cx="27129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b="1" dirty="0">
                <a:solidFill>
                  <a:schemeClr val="bg2"/>
                </a:solidFill>
              </a:rPr>
              <a:t>Network Connection Security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87DEE07-71BD-486C-B9FC-5D816917E3F5}"/>
              </a:ext>
            </a:extLst>
          </p:cNvPr>
          <p:cNvSpPr txBox="1"/>
          <p:nvPr/>
        </p:nvSpPr>
        <p:spPr>
          <a:xfrm flipH="1">
            <a:off x="414050" y="1888415"/>
            <a:ext cx="23304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b="1" dirty="0">
                <a:solidFill>
                  <a:schemeClr val="bg2"/>
                </a:solidFill>
              </a:rPr>
              <a:t>Remote Sensor Security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8DC9254-235C-4210-9245-9AA9B2911DBD}"/>
              </a:ext>
            </a:extLst>
          </p:cNvPr>
          <p:cNvSpPr txBox="1"/>
          <p:nvPr/>
        </p:nvSpPr>
        <p:spPr>
          <a:xfrm flipH="1">
            <a:off x="5965003" y="1890880"/>
            <a:ext cx="31648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b="1" dirty="0">
                <a:solidFill>
                  <a:schemeClr val="bg2"/>
                </a:solidFill>
              </a:rPr>
              <a:t>Data Transfer &amp; Backend Security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209C9F2-06D1-438E-9E59-105E81F91502}"/>
              </a:ext>
            </a:extLst>
          </p:cNvPr>
          <p:cNvSpPr txBox="1"/>
          <p:nvPr/>
        </p:nvSpPr>
        <p:spPr>
          <a:xfrm flipH="1">
            <a:off x="9129810" y="1895559"/>
            <a:ext cx="30839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b="1" dirty="0">
                <a:solidFill>
                  <a:schemeClr val="bg2"/>
                </a:solidFill>
              </a:rPr>
              <a:t>User Data &amp; Dashboard Security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FFF361EF-384C-4937-90D6-0E488334BFD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3603066" y="2706797"/>
            <a:ext cx="1667489" cy="908103"/>
          </a:xfrm>
          <a:prstGeom prst="rect">
            <a:avLst/>
          </a:prstGeom>
        </p:spPr>
      </p:pic>
      <p:pic>
        <p:nvPicPr>
          <p:cNvPr id="42" name="Picture 4" descr="Image result for amazon server">
            <a:extLst>
              <a:ext uri="{FF2B5EF4-FFF2-40B4-BE49-F238E27FC236}">
                <a16:creationId xmlns:a16="http://schemas.microsoft.com/office/drawing/2014/main" id="{7F578D8B-D2E2-4867-83D9-DC5D8E7456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82158" y="2895081"/>
            <a:ext cx="1730499" cy="650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3827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562E288-DE9D-4DE6-A47F-F840BD12D1D7}"/>
              </a:ext>
            </a:extLst>
          </p:cNvPr>
          <p:cNvSpPr/>
          <p:nvPr/>
        </p:nvSpPr>
        <p:spPr>
          <a:xfrm>
            <a:off x="308017" y="403303"/>
            <a:ext cx="1358113" cy="77743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EB4414B4-C502-5F4C-A885-39CEDCC38A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609585">
              <a:defRPr/>
            </a:pPr>
            <a:r>
              <a:rPr lang="en-US">
                <a:solidFill>
                  <a:srgbClr val="3DCD58"/>
                </a:solidFill>
              </a:rPr>
              <a:t>Page </a:t>
            </a:r>
            <a:fld id="{5A9C12DC-491F-9444-86A2-13AC5C62A2FC}" type="slidenum">
              <a:rPr lang="en-US" smtClean="0">
                <a:solidFill>
                  <a:srgbClr val="3DCD58"/>
                </a:solidFill>
              </a:rPr>
              <a:pPr defTabSz="609585">
                <a:defRPr/>
              </a:pPr>
              <a:t>5</a:t>
            </a:fld>
            <a:endParaRPr lang="en-US" dirty="0">
              <a:solidFill>
                <a:srgbClr val="3DCD58"/>
              </a:solidFill>
            </a:endParaRPr>
          </a:p>
        </p:txBody>
      </p:sp>
      <p:sp>
        <p:nvSpPr>
          <p:cNvPr id="24" name="Footer Placeholder 6">
            <a:extLst>
              <a:ext uri="{FF2B5EF4-FFF2-40B4-BE49-F238E27FC236}">
                <a16:creationId xmlns:a16="http://schemas.microsoft.com/office/drawing/2014/main" id="{3679F091-DB7B-7A46-A215-C8FADA52A6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609585">
              <a:defRPr/>
            </a:pPr>
            <a:r>
              <a:rPr lang="en-US">
                <a:solidFill>
                  <a:srgbClr val="626469"/>
                </a:solidFill>
              </a:rPr>
              <a:t>Confidential Property of Schneider Electric |</a:t>
            </a:r>
            <a:endParaRPr lang="en-US" dirty="0">
              <a:solidFill>
                <a:srgbClr val="626469"/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4845710-37A7-4759-B97F-EE4651BAA6B3}"/>
              </a:ext>
            </a:extLst>
          </p:cNvPr>
          <p:cNvSpPr>
            <a:spLocks noGrp="1"/>
          </p:cNvSpPr>
          <p:nvPr>
            <p:ph sz="quarter" idx="31"/>
          </p:nvPr>
        </p:nvSpPr>
        <p:spPr/>
        <p:txBody>
          <a:bodyPr/>
          <a:lstStyle/>
          <a:p>
            <a:pPr marL="364065" indent="-342900">
              <a:buFont typeface="Arial" panose="020B0604020202020204" pitchFamily="34" charset="0"/>
              <a:buChar char="•"/>
            </a:pPr>
            <a:r>
              <a:rPr lang="en-AU" dirty="0"/>
              <a:t>Data contains no local information or direct load information</a:t>
            </a:r>
          </a:p>
          <a:p>
            <a:pPr marL="364065" indent="-342900">
              <a:buFont typeface="Arial" panose="020B0604020202020204" pitchFamily="34" charset="0"/>
              <a:buChar char="•"/>
            </a:pPr>
            <a:r>
              <a:rPr lang="en-AU" dirty="0"/>
              <a:t>No direct sensor-to-customer network interface</a:t>
            </a:r>
          </a:p>
          <a:p>
            <a:pPr marL="364065" indent="-342900">
              <a:buFont typeface="Arial" panose="020B0604020202020204" pitchFamily="34" charset="0"/>
              <a:buChar char="•"/>
            </a:pPr>
            <a:r>
              <a:rPr lang="en-AU" dirty="0"/>
              <a:t>No backdoor access to the customer’s network</a:t>
            </a:r>
          </a:p>
          <a:p>
            <a:pPr marL="364065" indent="-342900">
              <a:buFont typeface="Arial" panose="020B0604020202020204" pitchFamily="34" charset="0"/>
              <a:buChar char="•"/>
            </a:pPr>
            <a:r>
              <a:rPr lang="en-AU" dirty="0"/>
              <a:t>All data is transferred over the 3G/4G network</a:t>
            </a:r>
          </a:p>
          <a:p>
            <a:pPr marL="364065" indent="-342900">
              <a:buFont typeface="Arial" panose="020B0604020202020204" pitchFamily="34" charset="0"/>
              <a:buChar char="•"/>
            </a:pPr>
            <a:r>
              <a:rPr lang="en-AU" dirty="0"/>
              <a:t>Files are stored in a Linux operating system</a:t>
            </a:r>
          </a:p>
          <a:p>
            <a:pPr marL="364065" indent="-342900">
              <a:buFont typeface="Arial" panose="020B0604020202020204" pitchFamily="34" charset="0"/>
              <a:buChar char="•"/>
            </a:pPr>
            <a:r>
              <a:rPr lang="en-AU" dirty="0"/>
              <a:t>Linux protection processes safeguards the files against any data damage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6CF7BE-9549-284F-B504-0A7493EBE41D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1828839" y="547608"/>
            <a:ext cx="11529483" cy="492443"/>
          </a:xfrm>
        </p:spPr>
        <p:txBody>
          <a:bodyPr/>
          <a:lstStyle/>
          <a:p>
            <a:r>
              <a:rPr lang="en-US" dirty="0"/>
              <a:t>Remote Sensor Security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68A11AB5-DE2F-4910-97F2-656039C87E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462" y="675795"/>
            <a:ext cx="859569" cy="288833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E319555D-B96C-45C0-A44C-7B1BEE781D0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3918" y="430131"/>
            <a:ext cx="627062" cy="62378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130503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EB4414B4-C502-5F4C-A885-39CEDCC38A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609585">
              <a:defRPr/>
            </a:pPr>
            <a:r>
              <a:rPr lang="en-US">
                <a:solidFill>
                  <a:srgbClr val="3DCD58"/>
                </a:solidFill>
              </a:rPr>
              <a:t>Page </a:t>
            </a:r>
            <a:fld id="{5A9C12DC-491F-9444-86A2-13AC5C62A2FC}" type="slidenum">
              <a:rPr lang="en-US" smtClean="0">
                <a:solidFill>
                  <a:srgbClr val="3DCD58"/>
                </a:solidFill>
              </a:rPr>
              <a:pPr defTabSz="609585">
                <a:defRPr/>
              </a:pPr>
              <a:t>6</a:t>
            </a:fld>
            <a:endParaRPr lang="en-US" dirty="0">
              <a:solidFill>
                <a:srgbClr val="3DCD58"/>
              </a:solidFill>
            </a:endParaRPr>
          </a:p>
        </p:txBody>
      </p:sp>
      <p:sp>
        <p:nvSpPr>
          <p:cNvPr id="24" name="Footer Placeholder 6">
            <a:extLst>
              <a:ext uri="{FF2B5EF4-FFF2-40B4-BE49-F238E27FC236}">
                <a16:creationId xmlns:a16="http://schemas.microsoft.com/office/drawing/2014/main" id="{3679F091-DB7B-7A46-A215-C8FADA52A6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609585">
              <a:defRPr/>
            </a:pPr>
            <a:r>
              <a:rPr lang="en-US">
                <a:solidFill>
                  <a:srgbClr val="626469"/>
                </a:solidFill>
              </a:rPr>
              <a:t>Confidential Property of Schneider Electric |</a:t>
            </a:r>
            <a:endParaRPr lang="en-US" dirty="0">
              <a:solidFill>
                <a:srgbClr val="626469"/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4845710-37A7-4759-B97F-EE4651BAA6B3}"/>
              </a:ext>
            </a:extLst>
          </p:cNvPr>
          <p:cNvSpPr>
            <a:spLocks noGrp="1"/>
          </p:cNvSpPr>
          <p:nvPr>
            <p:ph sz="quarter" idx="31"/>
          </p:nvPr>
        </p:nvSpPr>
        <p:spPr/>
        <p:txBody>
          <a:bodyPr/>
          <a:lstStyle/>
          <a:p>
            <a:pPr marL="364065" indent="-342900">
              <a:buFont typeface="Arial" panose="020B0604020202020204" pitchFamily="34" charset="0"/>
              <a:buChar char="•"/>
            </a:pPr>
            <a:r>
              <a:rPr lang="en-AU" dirty="0"/>
              <a:t>Sensor data upload is conducted at a different, random time with a new IP address each day</a:t>
            </a:r>
          </a:p>
          <a:p>
            <a:pPr marL="364065" indent="-342900">
              <a:buFont typeface="Arial" panose="020B0604020202020204" pitchFamily="34" charset="0"/>
              <a:buChar char="•"/>
            </a:pPr>
            <a:r>
              <a:rPr lang="en-AU" dirty="0"/>
              <a:t>The 3G/4G interface is on-line for less than 2 minutes per day for uploading data</a:t>
            </a:r>
          </a:p>
          <a:p>
            <a:pPr marL="364065" indent="-342900">
              <a:buFont typeface="Arial" panose="020B0604020202020204" pitchFamily="34" charset="0"/>
              <a:buChar char="•"/>
            </a:pPr>
            <a:r>
              <a:rPr lang="en-AU" dirty="0"/>
              <a:t>The 3G/4G interface is powered down when not uploading</a:t>
            </a:r>
          </a:p>
          <a:p>
            <a:pPr marL="364065" indent="-342900">
              <a:buFont typeface="Arial" panose="020B0604020202020204" pitchFamily="34" charset="0"/>
              <a:buChar char="•"/>
            </a:pPr>
            <a:r>
              <a:rPr lang="en-AU" dirty="0"/>
              <a:t>Before transmission data is encrypted with AES-256 using Key Derivation Function algorithm</a:t>
            </a:r>
          </a:p>
          <a:p>
            <a:pPr marL="364065" indent="-342900">
              <a:buFont typeface="Arial" panose="020B0604020202020204" pitchFamily="34" charset="0"/>
              <a:buChar char="•"/>
            </a:pPr>
            <a:r>
              <a:rPr lang="en-AU" dirty="0"/>
              <a:t>Data can only be decrypted if it is undamaged</a:t>
            </a:r>
          </a:p>
          <a:p>
            <a:pPr marL="364065" indent="-342900">
              <a:buFont typeface="Arial" panose="020B0604020202020204" pitchFamily="34" charset="0"/>
              <a:buChar char="•"/>
            </a:pPr>
            <a:r>
              <a:rPr lang="en-AU" dirty="0"/>
              <a:t>Encryption checksum process restricts even a part file from being decrypted correctly</a:t>
            </a:r>
          </a:p>
          <a:p>
            <a:pPr marL="364065" indent="-342900">
              <a:buFont typeface="Arial" panose="020B0604020202020204" pitchFamily="34" charset="0"/>
              <a:buChar char="•"/>
            </a:pPr>
            <a:r>
              <a:rPr lang="en-AU" dirty="0"/>
              <a:t>Damage of even 1 byte would result in a complete scramming of the output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6CF7BE-9549-284F-B504-0A7493EBE41D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1828839" y="545797"/>
            <a:ext cx="11529483" cy="492443"/>
          </a:xfrm>
        </p:spPr>
        <p:txBody>
          <a:bodyPr/>
          <a:lstStyle/>
          <a:p>
            <a:r>
              <a:rPr lang="en-US" dirty="0"/>
              <a:t>Network Connection Security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0EC3892-2C10-439F-A5AC-553C973461A8}"/>
              </a:ext>
            </a:extLst>
          </p:cNvPr>
          <p:cNvSpPr/>
          <p:nvPr/>
        </p:nvSpPr>
        <p:spPr>
          <a:xfrm>
            <a:off x="308017" y="403303"/>
            <a:ext cx="1358113" cy="77743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F2732E9-5DCE-4A8A-BE2C-B67333AFEE9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46261" y="509017"/>
            <a:ext cx="1081624" cy="589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7430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EB4414B4-C502-5F4C-A885-39CEDCC38A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609585">
              <a:defRPr/>
            </a:pPr>
            <a:r>
              <a:rPr lang="en-US">
                <a:solidFill>
                  <a:srgbClr val="3DCD58"/>
                </a:solidFill>
              </a:rPr>
              <a:t>Page </a:t>
            </a:r>
            <a:fld id="{5A9C12DC-491F-9444-86A2-13AC5C62A2FC}" type="slidenum">
              <a:rPr lang="en-US" smtClean="0">
                <a:solidFill>
                  <a:srgbClr val="3DCD58"/>
                </a:solidFill>
              </a:rPr>
              <a:pPr defTabSz="609585">
                <a:defRPr/>
              </a:pPr>
              <a:t>7</a:t>
            </a:fld>
            <a:endParaRPr lang="en-US" dirty="0">
              <a:solidFill>
                <a:srgbClr val="3DCD58"/>
              </a:solidFill>
            </a:endParaRPr>
          </a:p>
        </p:txBody>
      </p:sp>
      <p:sp>
        <p:nvSpPr>
          <p:cNvPr id="24" name="Footer Placeholder 6">
            <a:extLst>
              <a:ext uri="{FF2B5EF4-FFF2-40B4-BE49-F238E27FC236}">
                <a16:creationId xmlns:a16="http://schemas.microsoft.com/office/drawing/2014/main" id="{3679F091-DB7B-7A46-A215-C8FADA52A6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609585">
              <a:defRPr/>
            </a:pPr>
            <a:r>
              <a:rPr lang="en-US">
                <a:solidFill>
                  <a:srgbClr val="626469"/>
                </a:solidFill>
              </a:rPr>
              <a:t>Confidential Property of Schneider Electric |</a:t>
            </a:r>
            <a:endParaRPr lang="en-US" dirty="0">
              <a:solidFill>
                <a:srgbClr val="626469"/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4845710-37A7-4759-B97F-EE4651BAA6B3}"/>
              </a:ext>
            </a:extLst>
          </p:cNvPr>
          <p:cNvSpPr>
            <a:spLocks noGrp="1"/>
          </p:cNvSpPr>
          <p:nvPr>
            <p:ph sz="quarter" idx="31"/>
          </p:nvPr>
        </p:nvSpPr>
        <p:spPr/>
        <p:txBody>
          <a:bodyPr/>
          <a:lstStyle/>
          <a:p>
            <a:pPr marL="364065" indent="-342900">
              <a:buFont typeface="Arial" panose="020B0604020202020204" pitchFamily="34" charset="0"/>
              <a:buChar char="•"/>
            </a:pPr>
            <a:r>
              <a:rPr lang="en-AU" dirty="0" err="1"/>
              <a:t>EcoStruxure</a:t>
            </a:r>
            <a:r>
              <a:rPr lang="en-AU" dirty="0"/>
              <a:t> Transformer Expert uses a novel data upload format</a:t>
            </a:r>
          </a:p>
          <a:p>
            <a:pPr marL="364065" indent="-342900">
              <a:buFont typeface="Arial" panose="020B0604020202020204" pitchFamily="34" charset="0"/>
              <a:buChar char="•"/>
            </a:pPr>
            <a:r>
              <a:rPr lang="en-AU" dirty="0"/>
              <a:t>The sensor connects to a dedicated clearing site</a:t>
            </a:r>
          </a:p>
          <a:p>
            <a:pPr marL="364065" indent="-342900">
              <a:buFont typeface="Arial" panose="020B0604020202020204" pitchFamily="34" charset="0"/>
              <a:buChar char="•"/>
            </a:pPr>
            <a:r>
              <a:rPr lang="en-AU" dirty="0"/>
              <a:t>No direct access from the sensor to the back-end processing server</a:t>
            </a:r>
          </a:p>
          <a:p>
            <a:pPr marL="364065" indent="-342900">
              <a:buFont typeface="Arial" panose="020B0604020202020204" pitchFamily="34" charset="0"/>
              <a:buChar char="•"/>
            </a:pPr>
            <a:r>
              <a:rPr lang="en-AU" dirty="0"/>
              <a:t>Data integrity of upload is checked prior to ingestion and stored in a AES-256 encrypted database</a:t>
            </a:r>
          </a:p>
          <a:p>
            <a:pPr marL="364065" indent="-342900">
              <a:buFont typeface="Arial" panose="020B0604020202020204" pitchFamily="34" charset="0"/>
              <a:buChar char="•"/>
            </a:pPr>
            <a:r>
              <a:rPr lang="en-AU" dirty="0"/>
              <a:t>Raw data from the sensors is stored in a separate data base which contains no identifiable information</a:t>
            </a:r>
          </a:p>
          <a:p>
            <a:pPr marL="364065" indent="-342900">
              <a:buFont typeface="Arial" panose="020B0604020202020204" pitchFamily="34" charset="0"/>
              <a:buChar char="•"/>
            </a:pPr>
            <a:r>
              <a:rPr lang="en-AU" dirty="0"/>
              <a:t>There is no link from the data to a transformer/customer without access to the other databases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6CF7BE-9549-284F-B504-0A7493EBE41D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1828839" y="545796"/>
            <a:ext cx="11529483" cy="492443"/>
          </a:xfrm>
        </p:spPr>
        <p:txBody>
          <a:bodyPr/>
          <a:lstStyle/>
          <a:p>
            <a:r>
              <a:rPr lang="en-US" dirty="0"/>
              <a:t>Data Transfer and Back-End Security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E07EDE1-C5DB-4016-BAD3-036C97C17DD1}"/>
              </a:ext>
            </a:extLst>
          </p:cNvPr>
          <p:cNvSpPr/>
          <p:nvPr/>
        </p:nvSpPr>
        <p:spPr>
          <a:xfrm>
            <a:off x="308017" y="403303"/>
            <a:ext cx="1358113" cy="77743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3" name="Picture 4" descr="Image result for amazon server">
            <a:extLst>
              <a:ext uri="{FF2B5EF4-FFF2-40B4-BE49-F238E27FC236}">
                <a16:creationId xmlns:a16="http://schemas.microsoft.com/office/drawing/2014/main" id="{54CFE738-6E1C-443B-9EDB-797E1E30FD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4073" y="512219"/>
            <a:ext cx="1212904" cy="455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65922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EB4414B4-C502-5F4C-A885-39CEDCC38A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609585">
              <a:defRPr/>
            </a:pPr>
            <a:r>
              <a:rPr lang="en-US">
                <a:solidFill>
                  <a:srgbClr val="3DCD58"/>
                </a:solidFill>
              </a:rPr>
              <a:t>Page </a:t>
            </a:r>
            <a:fld id="{5A9C12DC-491F-9444-86A2-13AC5C62A2FC}" type="slidenum">
              <a:rPr lang="en-US" smtClean="0">
                <a:solidFill>
                  <a:srgbClr val="3DCD58"/>
                </a:solidFill>
              </a:rPr>
              <a:pPr defTabSz="609585">
                <a:defRPr/>
              </a:pPr>
              <a:t>8</a:t>
            </a:fld>
            <a:endParaRPr lang="en-US" dirty="0">
              <a:solidFill>
                <a:srgbClr val="3DCD58"/>
              </a:solidFill>
            </a:endParaRPr>
          </a:p>
        </p:txBody>
      </p:sp>
      <p:sp>
        <p:nvSpPr>
          <p:cNvPr id="24" name="Footer Placeholder 6">
            <a:extLst>
              <a:ext uri="{FF2B5EF4-FFF2-40B4-BE49-F238E27FC236}">
                <a16:creationId xmlns:a16="http://schemas.microsoft.com/office/drawing/2014/main" id="{3679F091-DB7B-7A46-A215-C8FADA52A6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609585">
              <a:defRPr/>
            </a:pPr>
            <a:r>
              <a:rPr lang="en-US">
                <a:solidFill>
                  <a:srgbClr val="626469"/>
                </a:solidFill>
              </a:rPr>
              <a:t>Confidential Property of Schneider Electric |</a:t>
            </a:r>
            <a:endParaRPr lang="en-US" dirty="0">
              <a:solidFill>
                <a:srgbClr val="626469"/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4845710-37A7-4759-B97F-EE4651BAA6B3}"/>
              </a:ext>
            </a:extLst>
          </p:cNvPr>
          <p:cNvSpPr>
            <a:spLocks noGrp="1"/>
          </p:cNvSpPr>
          <p:nvPr>
            <p:ph sz="quarter" idx="31"/>
          </p:nvPr>
        </p:nvSpPr>
        <p:spPr/>
        <p:txBody>
          <a:bodyPr/>
          <a:lstStyle/>
          <a:p>
            <a:pPr marL="364065" indent="-342900">
              <a:buFont typeface="Arial" panose="020B0604020202020204" pitchFamily="34" charset="0"/>
              <a:buChar char="•"/>
            </a:pPr>
            <a:r>
              <a:rPr lang="en-AU" dirty="0"/>
              <a:t>Use of encrypted upload from the back-end processing service to the user-accessible website</a:t>
            </a:r>
          </a:p>
          <a:p>
            <a:pPr marL="364065" indent="-342900">
              <a:buFont typeface="Arial" panose="020B0604020202020204" pitchFamily="34" charset="0"/>
              <a:buChar char="•"/>
            </a:pPr>
            <a:r>
              <a:rPr lang="en-AU" dirty="0"/>
              <a:t>Secure password and HTTPS encrypted access for users</a:t>
            </a:r>
          </a:p>
          <a:p>
            <a:pPr marL="364065" indent="-342900">
              <a:buFont typeface="Arial" panose="020B0604020202020204" pitchFamily="34" charset="0"/>
              <a:buChar char="•"/>
            </a:pPr>
            <a:r>
              <a:rPr lang="en-AU" dirty="0"/>
              <a:t>Benchmark password security including password hardness management</a:t>
            </a:r>
          </a:p>
          <a:p>
            <a:pPr marL="364065" indent="-342900">
              <a:buFont typeface="Arial" panose="020B0604020202020204" pitchFamily="34" charset="0"/>
              <a:buChar char="•"/>
            </a:pPr>
            <a:r>
              <a:rPr lang="en-AU" dirty="0"/>
              <a:t>User interface only holds and displays processed plot-based data and outputs i.e. no raw data</a:t>
            </a:r>
          </a:p>
          <a:p>
            <a:pPr marL="364065" indent="-342900">
              <a:buFont typeface="Arial" panose="020B0604020202020204" pitchFamily="34" charset="0"/>
              <a:buChar char="•"/>
            </a:pPr>
            <a:r>
              <a:rPr lang="en-AU" dirty="0"/>
              <a:t>User interface has no system-stored linkage between data and a user site (unless entered at the user’s discretion)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6CF7BE-9549-284F-B504-0A7493EBE41D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1828839" y="545796"/>
            <a:ext cx="11529483" cy="492443"/>
          </a:xfrm>
        </p:spPr>
        <p:txBody>
          <a:bodyPr/>
          <a:lstStyle/>
          <a:p>
            <a:r>
              <a:rPr lang="en-US" dirty="0"/>
              <a:t>User Data &amp; Dashboard Website Security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95317801-9216-4564-B72E-117E1DA707CA}"/>
              </a:ext>
            </a:extLst>
          </p:cNvPr>
          <p:cNvSpPr/>
          <p:nvPr/>
        </p:nvSpPr>
        <p:spPr>
          <a:xfrm>
            <a:off x="308017" y="403303"/>
            <a:ext cx="1358113" cy="77743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pSp>
        <p:nvGrpSpPr>
          <p:cNvPr id="14" name="Group 442">
            <a:extLst>
              <a:ext uri="{FF2B5EF4-FFF2-40B4-BE49-F238E27FC236}">
                <a16:creationId xmlns:a16="http://schemas.microsoft.com/office/drawing/2014/main" id="{57356046-57B3-4E52-9CA4-982C2C178E71}"/>
              </a:ext>
            </a:extLst>
          </p:cNvPr>
          <p:cNvGrpSpPr>
            <a:grpSpLocks/>
          </p:cNvGrpSpPr>
          <p:nvPr/>
        </p:nvGrpSpPr>
        <p:grpSpPr bwMode="auto">
          <a:xfrm>
            <a:off x="549618" y="496146"/>
            <a:ext cx="869608" cy="589718"/>
            <a:chOff x="0" y="0"/>
            <a:chExt cx="4800634" cy="2889049"/>
          </a:xfrm>
        </p:grpSpPr>
        <p:sp>
          <p:nvSpPr>
            <p:cNvPr id="15" name="Shape 438">
              <a:extLst>
                <a:ext uri="{FF2B5EF4-FFF2-40B4-BE49-F238E27FC236}">
                  <a16:creationId xmlns:a16="http://schemas.microsoft.com/office/drawing/2014/main" id="{C928B193-1196-418D-B946-272FA54A1FDE}"/>
                </a:ext>
              </a:extLst>
            </p:cNvPr>
            <p:cNvSpPr/>
            <p:nvPr/>
          </p:nvSpPr>
          <p:spPr>
            <a:xfrm>
              <a:off x="0" y="0"/>
              <a:ext cx="4800634" cy="2476327"/>
            </a:xfrm>
            <a:prstGeom prst="roundRect">
              <a:avLst>
                <a:gd name="adj" fmla="val 10273"/>
              </a:avLst>
            </a:prstGeom>
            <a:solidFill>
              <a:srgbClr val="5B5854"/>
            </a:solidFill>
            <a:ln w="12700" cap="flat">
              <a:noFill/>
              <a:miter lim="400000"/>
            </a:ln>
            <a:effectLst/>
          </p:spPr>
          <p:txBody>
            <a:bodyPr lIns="50800" tIns="50800" rIns="50800" bIns="50800" anchor="ctr"/>
            <a:lstStyle/>
            <a:p>
              <a:pPr defTabSz="609563">
                <a:defRPr sz="1600" cap="all" spc="32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Futura"/>
                </a:defRPr>
              </a:pPr>
              <a:endParaRPr sz="1600" cap="all" spc="32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Futura"/>
              </a:endParaRPr>
            </a:p>
          </p:txBody>
        </p:sp>
        <p:pic>
          <p:nvPicPr>
            <p:cNvPr id="16" name="pasted-image.png">
              <a:extLst>
                <a:ext uri="{FF2B5EF4-FFF2-40B4-BE49-F238E27FC236}">
                  <a16:creationId xmlns:a16="http://schemas.microsoft.com/office/drawing/2014/main" id="{2CFE3575-8AD0-4DC3-8C83-D199873B66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919" t="26762" r="11919" b="14346"/>
            <a:stretch>
              <a:fillRect/>
            </a:stretch>
          </p:blipFill>
          <p:spPr bwMode="auto">
            <a:xfrm>
              <a:off x="161080" y="159541"/>
              <a:ext cx="4478482" cy="21555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  <p:sp>
          <p:nvSpPr>
            <p:cNvPr id="17" name="Shape 440">
              <a:extLst>
                <a:ext uri="{FF2B5EF4-FFF2-40B4-BE49-F238E27FC236}">
                  <a16:creationId xmlns:a16="http://schemas.microsoft.com/office/drawing/2014/main" id="{C7193DBA-38BA-46BC-AB9C-A95879233677}"/>
                </a:ext>
              </a:extLst>
            </p:cNvPr>
            <p:cNvSpPr/>
            <p:nvPr/>
          </p:nvSpPr>
          <p:spPr>
            <a:xfrm>
              <a:off x="0" y="2638011"/>
              <a:ext cx="4800634" cy="251038"/>
            </a:xfrm>
            <a:prstGeom prst="roundRect">
              <a:avLst>
                <a:gd name="adj" fmla="val 50000"/>
              </a:avLst>
            </a:prstGeom>
            <a:solidFill>
              <a:srgbClr val="5B5854"/>
            </a:solidFill>
            <a:ln w="12700" cap="flat">
              <a:noFill/>
              <a:miter lim="400000"/>
            </a:ln>
            <a:effectLst/>
          </p:spPr>
          <p:txBody>
            <a:bodyPr lIns="50800" tIns="50800" rIns="50800" bIns="50800" anchor="ctr"/>
            <a:lstStyle/>
            <a:p>
              <a:pPr defTabSz="609563">
                <a:defRPr sz="1600" cap="all" spc="32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Futura"/>
                </a:defRPr>
              </a:pPr>
              <a:endParaRPr sz="1600" cap="all" spc="32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Futura"/>
              </a:endParaRPr>
            </a:p>
          </p:txBody>
        </p:sp>
        <p:sp>
          <p:nvSpPr>
            <p:cNvPr id="18" name="Shape 441">
              <a:extLst>
                <a:ext uri="{FF2B5EF4-FFF2-40B4-BE49-F238E27FC236}">
                  <a16:creationId xmlns:a16="http://schemas.microsoft.com/office/drawing/2014/main" id="{B921D09A-B4BF-4583-A04E-B8450351BEC0}"/>
                </a:ext>
              </a:extLst>
            </p:cNvPr>
            <p:cNvSpPr/>
            <p:nvPr/>
          </p:nvSpPr>
          <p:spPr>
            <a:xfrm>
              <a:off x="1968823" y="2484836"/>
              <a:ext cx="862988" cy="251038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lIns="50800" tIns="50800" rIns="50800" bIns="50800" anchor="ctr"/>
            <a:lstStyle/>
            <a:p>
              <a:pPr defTabSz="609563">
                <a:defRPr sz="1600" cap="all" spc="32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Futura"/>
                </a:defRPr>
              </a:pPr>
              <a:endParaRPr sz="1600" cap="all" spc="32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Futur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198013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6CF7BE-9549-284F-B504-0A7493EBE41D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232338" y="119643"/>
            <a:ext cx="11529483" cy="492443"/>
          </a:xfrm>
        </p:spPr>
        <p:txBody>
          <a:bodyPr/>
          <a:lstStyle/>
          <a:p>
            <a:r>
              <a:rPr lang="en-US" dirty="0"/>
              <a:t>API Security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830FB71A-C640-4C2B-91C3-992E22DE798D}"/>
              </a:ext>
            </a:extLst>
          </p:cNvPr>
          <p:cNvSpPr/>
          <p:nvPr/>
        </p:nvSpPr>
        <p:spPr>
          <a:xfrm>
            <a:off x="269565" y="4220938"/>
            <a:ext cx="2308577" cy="203199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marR="0" lvl="0" indent="-171450" algn="l" defTabSz="6095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zh-HK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3DCD58"/>
              </a:solidFill>
              <a:effectLst/>
              <a:uLnTx/>
              <a:uFillTx/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63690C02-1492-4FD6-94FC-B1D165C2F9A6}"/>
              </a:ext>
            </a:extLst>
          </p:cNvPr>
          <p:cNvSpPr/>
          <p:nvPr/>
        </p:nvSpPr>
        <p:spPr>
          <a:xfrm>
            <a:off x="3148064" y="4220938"/>
            <a:ext cx="2528836" cy="18805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marR="0" lvl="0" indent="-171450" algn="l" defTabSz="6095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zh-HK" sz="1200" b="0" i="0" u="none" strike="noStrike" kern="1200" cap="none" spc="0" normalizeH="0" baseline="0" noProof="0" dirty="0">
              <a:ln>
                <a:noFill/>
              </a:ln>
              <a:solidFill>
                <a:srgbClr val="626469"/>
              </a:solidFill>
              <a:effectLst/>
              <a:uLnTx/>
              <a:uFillTx/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49F42B7D-17B9-4C4D-9494-4D2BCB51E18C}"/>
              </a:ext>
            </a:extLst>
          </p:cNvPr>
          <p:cNvSpPr/>
          <p:nvPr/>
        </p:nvSpPr>
        <p:spPr>
          <a:xfrm>
            <a:off x="6096000" y="4220938"/>
            <a:ext cx="3088356" cy="214176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marR="0" lvl="0" indent="-171450" algn="l" defTabSz="6095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zh-HK" sz="1200" b="0" i="0" u="none" strike="noStrike" kern="1200" cap="none" spc="0" normalizeH="0" baseline="0" noProof="0" dirty="0">
              <a:ln>
                <a:noFill/>
              </a:ln>
              <a:solidFill>
                <a:srgbClr val="3DCD58"/>
              </a:solidFill>
              <a:effectLst/>
              <a:uLnTx/>
              <a:uFillTx/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31FDD6CD-777C-4D4B-9DA4-DF55ABDEB122}"/>
              </a:ext>
            </a:extLst>
          </p:cNvPr>
          <p:cNvSpPr/>
          <p:nvPr/>
        </p:nvSpPr>
        <p:spPr>
          <a:xfrm>
            <a:off x="9527824" y="4220939"/>
            <a:ext cx="2308577" cy="17068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marR="0" lvl="0" indent="-171450" algn="l" defTabSz="6095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zh-HK" sz="1200" b="0" i="0" u="none" strike="noStrike" kern="1200" cap="none" spc="0" normalizeH="0" baseline="0" noProof="0" dirty="0">
              <a:ln>
                <a:noFill/>
              </a:ln>
              <a:solidFill>
                <a:srgbClr val="626469"/>
              </a:solidFill>
              <a:effectLst/>
              <a:uLnTx/>
              <a:uFillTx/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EB4414B4-C502-5F4C-A885-39CEDCC38A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330521" y="6476208"/>
            <a:ext cx="700920" cy="123111"/>
          </a:xfrm>
        </p:spPr>
        <p:txBody>
          <a:bodyPr/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3DCD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Page </a:t>
            </a:r>
            <a:fld id="{5A9C12DC-491F-9444-86A2-13AC5C62A2FC}" type="slidenum"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3DCD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3DCD5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4" name="Footer Placeholder 6">
            <a:extLst>
              <a:ext uri="{FF2B5EF4-FFF2-40B4-BE49-F238E27FC236}">
                <a16:creationId xmlns:a16="http://schemas.microsoft.com/office/drawing/2014/main" id="{3679F091-DB7B-7A46-A215-C8FADA52A6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6553" y="6476209"/>
            <a:ext cx="2013023" cy="123111"/>
          </a:xfrm>
        </p:spPr>
        <p:txBody>
          <a:bodyPr/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62646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Confidential Property of Schneider Electric |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626469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DAE8FD5-E41B-4AD6-96B3-95E05869D051}"/>
              </a:ext>
            </a:extLst>
          </p:cNvPr>
          <p:cNvGrpSpPr/>
          <p:nvPr/>
        </p:nvGrpSpPr>
        <p:grpSpPr>
          <a:xfrm>
            <a:off x="1702167" y="2083437"/>
            <a:ext cx="7949466" cy="3480219"/>
            <a:chOff x="1851759" y="1403691"/>
            <a:chExt cx="7949466" cy="3480219"/>
          </a:xfrm>
        </p:grpSpPr>
        <p:pic>
          <p:nvPicPr>
            <p:cNvPr id="11" name="Picture 10" descr="A screenshot of a computer screen&#10;&#10;Description automatically generated">
              <a:extLst>
                <a:ext uri="{FF2B5EF4-FFF2-40B4-BE49-F238E27FC236}">
                  <a16:creationId xmlns:a16="http://schemas.microsoft.com/office/drawing/2014/main" id="{C0930BF0-5275-4493-A4AA-C166BC03DEE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2420"/>
            <a:stretch/>
          </p:blipFill>
          <p:spPr>
            <a:xfrm>
              <a:off x="5811810" y="1403691"/>
              <a:ext cx="1713145" cy="1408758"/>
            </a:xfrm>
            <a:prstGeom prst="rect">
              <a:avLst/>
            </a:prstGeom>
          </p:spPr>
        </p:pic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5BD07858-5036-4EA1-BE4B-ED4C8A0E3F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76625" y="2975687"/>
              <a:ext cx="1862842" cy="1236570"/>
            </a:xfrm>
            <a:prstGeom prst="straightConnector1">
              <a:avLst/>
            </a:prstGeom>
            <a:ln w="19050">
              <a:solidFill>
                <a:schemeClr val="accent6"/>
              </a:solidFill>
              <a:prstDash val="dash"/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8FC986FA-710A-4A56-B6FC-1BF5DF6A466F}"/>
                </a:ext>
              </a:extLst>
            </p:cNvPr>
            <p:cNvCxnSpPr>
              <a:cxnSpLocks/>
            </p:cNvCxnSpPr>
            <p:nvPr/>
          </p:nvCxnSpPr>
          <p:spPr>
            <a:xfrm>
              <a:off x="4717624" y="4595467"/>
              <a:ext cx="750718" cy="0"/>
            </a:xfrm>
            <a:prstGeom prst="straightConnector1">
              <a:avLst/>
            </a:prstGeom>
            <a:ln w="19050">
              <a:solidFill>
                <a:schemeClr val="accent6"/>
              </a:solidFill>
              <a:prstDash val="dash"/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: Rounded Corners 36">
              <a:extLst>
                <a:ext uri="{FF2B5EF4-FFF2-40B4-BE49-F238E27FC236}">
                  <a16:creationId xmlns:a16="http://schemas.microsoft.com/office/drawing/2014/main" id="{A4F0D0BB-0FEC-46F4-A7EA-544E8E925456}"/>
                </a:ext>
              </a:extLst>
            </p:cNvPr>
            <p:cNvSpPr/>
            <p:nvPr/>
          </p:nvSpPr>
          <p:spPr>
            <a:xfrm>
              <a:off x="5547291" y="4265265"/>
              <a:ext cx="4253934" cy="590960"/>
            </a:xfrm>
            <a:prstGeom prst="roundRect">
              <a:avLst>
                <a:gd name="adj" fmla="val 30013"/>
              </a:avLst>
            </a:prstGeom>
            <a:noFill/>
            <a:ln w="3175">
              <a:solidFill>
                <a:srgbClr val="00B050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84D4B45-3DA0-4DA7-84CB-D553904F6BB1}"/>
                </a:ext>
              </a:extLst>
            </p:cNvPr>
            <p:cNvSpPr txBox="1"/>
            <p:nvPr/>
          </p:nvSpPr>
          <p:spPr>
            <a:xfrm>
              <a:off x="5811810" y="4237579"/>
              <a:ext cx="383515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4287" algn="ctr" defTabSz="457172">
                <a:spcBef>
                  <a:spcPts val="0"/>
                </a:spcBef>
                <a:spcAft>
                  <a:spcPts val="300"/>
                </a:spcAft>
                <a:buClr>
                  <a:schemeClr val="bg2"/>
                </a:buClr>
                <a:tabLst/>
                <a:defRPr/>
              </a:pPr>
              <a:r>
                <a:rPr lang="en-US" dirty="0">
                  <a:solidFill>
                    <a:schemeClr val="accent1"/>
                  </a:solidFill>
                  <a:latin typeface="Arial"/>
                  <a:cs typeface="Arial"/>
                </a:rPr>
                <a:t>Customer Asset Management or 3rd party solutions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F5F3958-54D0-4622-8DBD-EA90AC550C0D}"/>
                </a:ext>
              </a:extLst>
            </p:cNvPr>
            <p:cNvSpPr txBox="1"/>
            <p:nvPr/>
          </p:nvSpPr>
          <p:spPr>
            <a:xfrm>
              <a:off x="2131012" y="4382234"/>
              <a:ext cx="25288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dirty="0">
                  <a:solidFill>
                    <a:schemeClr val="accent1"/>
                  </a:solidFill>
                  <a:latin typeface="Arial"/>
                  <a:cs typeface="Arial"/>
                </a:rPr>
                <a:t>Secure API Interface</a:t>
              </a:r>
            </a:p>
          </p:txBody>
        </p:sp>
        <p:sp>
          <p:nvSpPr>
            <p:cNvPr id="25" name="Rectangle: Rounded Corners 36">
              <a:extLst>
                <a:ext uri="{FF2B5EF4-FFF2-40B4-BE49-F238E27FC236}">
                  <a16:creationId xmlns:a16="http://schemas.microsoft.com/office/drawing/2014/main" id="{908744E5-1240-4F72-B42C-C2FAED72F0A0}"/>
                </a:ext>
              </a:extLst>
            </p:cNvPr>
            <p:cNvSpPr/>
            <p:nvPr/>
          </p:nvSpPr>
          <p:spPr>
            <a:xfrm>
              <a:off x="1851759" y="4265265"/>
              <a:ext cx="2829832" cy="590960"/>
            </a:xfrm>
            <a:prstGeom prst="roundRect">
              <a:avLst>
                <a:gd name="adj" fmla="val 30013"/>
              </a:avLst>
            </a:prstGeom>
            <a:noFill/>
            <a:ln w="3175">
              <a:solidFill>
                <a:srgbClr val="00B050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4CCCBA34-96E1-4BAA-8EDC-F244D2A46D75}"/>
                </a:ext>
              </a:extLst>
            </p:cNvPr>
            <p:cNvGrpSpPr/>
            <p:nvPr/>
          </p:nvGrpSpPr>
          <p:grpSpPr>
            <a:xfrm>
              <a:off x="5437619" y="2592735"/>
              <a:ext cx="2829832" cy="590960"/>
              <a:chOff x="7138134" y="2416235"/>
              <a:chExt cx="2829832" cy="590960"/>
            </a:xfrm>
          </p:grpSpPr>
          <p:sp>
            <p:nvSpPr>
              <p:cNvPr id="26" name="Rectangle: Rounded Corners 36">
                <a:extLst>
                  <a:ext uri="{FF2B5EF4-FFF2-40B4-BE49-F238E27FC236}">
                    <a16:creationId xmlns:a16="http://schemas.microsoft.com/office/drawing/2014/main" id="{538BF8A5-342D-437A-9A3D-7F8EB97700DA}"/>
                  </a:ext>
                </a:extLst>
              </p:cNvPr>
              <p:cNvSpPr/>
              <p:nvPr/>
            </p:nvSpPr>
            <p:spPr>
              <a:xfrm>
                <a:off x="7138134" y="2416235"/>
                <a:ext cx="2829832" cy="590960"/>
              </a:xfrm>
              <a:prstGeom prst="roundRect">
                <a:avLst>
                  <a:gd name="adj" fmla="val 30013"/>
                </a:avLst>
              </a:prstGeom>
              <a:noFill/>
              <a:ln w="3175">
                <a:solidFill>
                  <a:srgbClr val="00B050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80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7EA69BB-4511-4DBD-B091-483B9DCBA69E}"/>
                  </a:ext>
                </a:extLst>
              </p:cNvPr>
              <p:cNvSpPr txBox="1"/>
              <p:nvPr/>
            </p:nvSpPr>
            <p:spPr>
              <a:xfrm>
                <a:off x="7249283" y="2535735"/>
                <a:ext cx="255194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dirty="0">
                    <a:solidFill>
                      <a:schemeClr val="accent1"/>
                    </a:solidFill>
                    <a:latin typeface="Arial"/>
                    <a:cs typeface="Arial"/>
                  </a:rPr>
                  <a:t>Secure ETE databases </a:t>
                </a:r>
              </a:p>
            </p:txBody>
          </p:sp>
        </p:grpSp>
      </p:grpSp>
      <p:sp>
        <p:nvSpPr>
          <p:cNvPr id="27" name="Content Placeholder 7">
            <a:extLst>
              <a:ext uri="{FF2B5EF4-FFF2-40B4-BE49-F238E27FC236}">
                <a16:creationId xmlns:a16="http://schemas.microsoft.com/office/drawing/2014/main" id="{501BB6A4-C9F6-42DB-99E8-B587739B62D8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293190" y="889469"/>
            <a:ext cx="11468631" cy="916585"/>
          </a:xfrm>
        </p:spPr>
        <p:txBody>
          <a:bodyPr/>
          <a:lstStyle/>
          <a:p>
            <a:pPr marL="364065" indent="-342900">
              <a:buFont typeface="Arial" panose="020B0604020202020204" pitchFamily="34" charset="0"/>
              <a:buChar char="•"/>
            </a:pPr>
            <a:r>
              <a:rPr lang="en-AU" dirty="0" err="1"/>
              <a:t>EcoStruxure</a:t>
            </a:r>
            <a:r>
              <a:rPr lang="en-AU" dirty="0"/>
              <a:t> Transformer Expert provides a REST-based API that returns structured JSON data. API keys, generated by an organisation's user admin on demand, protect data from unauthorized access.</a:t>
            </a:r>
          </a:p>
        </p:txBody>
      </p:sp>
    </p:spTree>
    <p:extLst>
      <p:ext uri="{BB962C8B-B14F-4D97-AF65-F5344CB8AC3E}">
        <p14:creationId xmlns:p14="http://schemas.microsoft.com/office/powerpoint/2010/main" val="2494079265"/>
      </p:ext>
    </p:extLst>
  </p:cSld>
  <p:clrMapOvr>
    <a:masterClrMapping/>
  </p:clrMapOvr>
</p:sld>
</file>

<file path=ppt/theme/theme1.xml><?xml version="1.0" encoding="utf-8"?>
<a:theme xmlns:a="http://schemas.openxmlformats.org/drawingml/2006/main" name="1_Schneider Text Slides">
  <a:themeElements>
    <a:clrScheme name="SE Life Green MS Office">
      <a:dk1>
        <a:sysClr val="windowText" lastClr="000000"/>
      </a:dk1>
      <a:lt1>
        <a:sysClr val="window" lastClr="FFFFFF"/>
      </a:lt1>
      <a:dk2>
        <a:srgbClr val="3DCD58"/>
      </a:dk2>
      <a:lt2>
        <a:srgbClr val="3DCD58"/>
      </a:lt2>
      <a:accent1>
        <a:srgbClr val="626469"/>
      </a:accent1>
      <a:accent2>
        <a:srgbClr val="9FA0A4"/>
      </a:accent2>
      <a:accent3>
        <a:srgbClr val="FFD100"/>
      </a:accent3>
      <a:accent4>
        <a:srgbClr val="E47F00"/>
      </a:accent4>
      <a:accent5>
        <a:srgbClr val="B10043"/>
      </a:accent5>
      <a:accent6>
        <a:srgbClr val="42B4E6"/>
      </a:accent6>
      <a:hlink>
        <a:srgbClr val="B10043"/>
      </a:hlink>
      <a:folHlink>
        <a:srgbClr val="42B4E6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ap="rnd">
          <a:solidFill>
            <a:srgbClr val="4F5156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4" id="{08450163-5484-AD49-951A-7BEB7E688ACA}" vid="{A45C8B49-87BF-3F42-AEE8-B101905F517A}"/>
    </a:ext>
  </a:extLst>
</a:theme>
</file>

<file path=ppt/theme/theme2.xml><?xml version="1.0" encoding="utf-8"?>
<a:theme xmlns:a="http://schemas.openxmlformats.org/drawingml/2006/main" name="blank">
  <a:themeElements>
    <a:clrScheme name="SE Life Green MS Office">
      <a:dk1>
        <a:sysClr val="windowText" lastClr="000000"/>
      </a:dk1>
      <a:lt1>
        <a:sysClr val="window" lastClr="FFFFFF"/>
      </a:lt1>
      <a:dk2>
        <a:srgbClr val="3DCD58"/>
      </a:dk2>
      <a:lt2>
        <a:srgbClr val="3DCD58"/>
      </a:lt2>
      <a:accent1>
        <a:srgbClr val="626469"/>
      </a:accent1>
      <a:accent2>
        <a:srgbClr val="9FA0A4"/>
      </a:accent2>
      <a:accent3>
        <a:srgbClr val="FFD100"/>
      </a:accent3>
      <a:accent4>
        <a:srgbClr val="E47F00"/>
      </a:accent4>
      <a:accent5>
        <a:srgbClr val="B10043"/>
      </a:accent5>
      <a:accent6>
        <a:srgbClr val="42B4E6"/>
      </a:accent6>
      <a:hlink>
        <a:srgbClr val="B10043"/>
      </a:hlink>
      <a:folHlink>
        <a:srgbClr val="42B4E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2015 SE Brand - Blank PowerPoint pictos" id="{E1AFD9B5-88AE-400A-9A76-EE0A3826BE52}" vid="{D09BF431-0B9B-4B4A-BCAC-FFBC66B1349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762F43B08A7BD4195D8E27A067735A7" ma:contentTypeVersion="16" ma:contentTypeDescription="Create a new document." ma:contentTypeScope="" ma:versionID="b95517aaf344067fef456a11d5b433e5">
  <xsd:schema xmlns:xsd="http://www.w3.org/2001/XMLSchema" xmlns:xs="http://www.w3.org/2001/XMLSchema" xmlns:p="http://schemas.microsoft.com/office/2006/metadata/properties" xmlns:ns2="8633eea2-45f3-44c2-a185-24f8eba4458f" xmlns:ns3="eacfccbf-f8ad-42dd-8dad-b86f37ae3168" targetNamespace="http://schemas.microsoft.com/office/2006/metadata/properties" ma:root="true" ma:fieldsID="09fe1995e133c1e30159e0f308a4292f" ns2:_="" ns3:_="">
    <xsd:import namespace="8633eea2-45f3-44c2-a185-24f8eba4458f"/>
    <xsd:import namespace="eacfccbf-f8ad-42dd-8dad-b86f37ae316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33eea2-45f3-44c2-a185-24f8eba4458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e3e82df8-f6af-445d-9b0b-5c4dfc7c59a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cfccbf-f8ad-42dd-8dad-b86f37ae3168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d78c6a2c-f90e-4d03-bf48-ba7c19bd4405}" ma:internalName="TaxCatchAll" ma:showField="CatchAllData" ma:web="eacfccbf-f8ad-42dd-8dad-b86f37ae31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acfccbf-f8ad-42dd-8dad-b86f37ae3168" xsi:nil="true"/>
    <lcf76f155ced4ddcb4097134ff3c332f xmlns="8633eea2-45f3-44c2-a185-24f8eba4458f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43789F9-0958-4C40-82FC-E30EEEE28556}"/>
</file>

<file path=customXml/itemProps2.xml><?xml version="1.0" encoding="utf-8"?>
<ds:datastoreItem xmlns:ds="http://schemas.openxmlformats.org/officeDocument/2006/customXml" ds:itemID="{EFFF788F-C101-4449-B34D-22F8DF28944E}"/>
</file>

<file path=customXml/itemProps3.xml><?xml version="1.0" encoding="utf-8"?>
<ds:datastoreItem xmlns:ds="http://schemas.openxmlformats.org/officeDocument/2006/customXml" ds:itemID="{53B5A618-F11B-42BB-BAE9-B836FA3FC684}"/>
</file>

<file path=docProps/app.xml><?xml version="1.0" encoding="utf-8"?>
<Properties xmlns="http://schemas.openxmlformats.org/officeDocument/2006/extended-properties" xmlns:vt="http://schemas.openxmlformats.org/officeDocument/2006/docPropsVTypes">
  <TotalTime>2932</TotalTime>
  <Words>643</Words>
  <Application>Microsoft Office PowerPoint</Application>
  <PresentationFormat>Widescreen</PresentationFormat>
  <Paragraphs>76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Lucida Grande</vt:lpstr>
      <vt:lpstr>1_Schneider Text Slides</vt:lpstr>
      <vt:lpstr>blank</vt:lpstr>
      <vt:lpstr>EcoStruxure Transformer Expert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Stephan MCRAE</dc:creator>
  <cp:lastModifiedBy>Terry WOODCROFT</cp:lastModifiedBy>
  <cp:revision>41</cp:revision>
  <dcterms:created xsi:type="dcterms:W3CDTF">2022-07-31T05:16:52Z</dcterms:created>
  <dcterms:modified xsi:type="dcterms:W3CDTF">2022-08-25T00:27:35Z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3f93e5f-d3c2-49a7-ba94-15405423c204_Enabled">
    <vt:lpwstr>true</vt:lpwstr>
  </property>
  <property fmtid="{D5CDD505-2E9C-101B-9397-08002B2CF9AE}" pid="3" name="MSIP_Label_23f93e5f-d3c2-49a7-ba94-15405423c204_SetDate">
    <vt:lpwstr>2022-08-25T00:27:02Z</vt:lpwstr>
  </property>
  <property fmtid="{D5CDD505-2E9C-101B-9397-08002B2CF9AE}" pid="4" name="MSIP_Label_23f93e5f-d3c2-49a7-ba94-15405423c204_Method">
    <vt:lpwstr>Standard</vt:lpwstr>
  </property>
  <property fmtid="{D5CDD505-2E9C-101B-9397-08002B2CF9AE}" pid="5" name="MSIP_Label_23f93e5f-d3c2-49a7-ba94-15405423c204_Name">
    <vt:lpwstr>SE Internal</vt:lpwstr>
  </property>
  <property fmtid="{D5CDD505-2E9C-101B-9397-08002B2CF9AE}" pid="6" name="MSIP_Label_23f93e5f-d3c2-49a7-ba94-15405423c204_SiteId">
    <vt:lpwstr>6e51e1ad-c54b-4b39-b598-0ffe9ae68fef</vt:lpwstr>
  </property>
  <property fmtid="{D5CDD505-2E9C-101B-9397-08002B2CF9AE}" pid="7" name="MSIP_Label_23f93e5f-d3c2-49a7-ba94-15405423c204_ActionId">
    <vt:lpwstr>8d640eb0-c834-4d78-8a19-2980f847e877</vt:lpwstr>
  </property>
  <property fmtid="{D5CDD505-2E9C-101B-9397-08002B2CF9AE}" pid="8" name="MSIP_Label_23f93e5f-d3c2-49a7-ba94-15405423c204_ContentBits">
    <vt:lpwstr>2</vt:lpwstr>
  </property>
  <property fmtid="{D5CDD505-2E9C-101B-9397-08002B2CF9AE}" pid="9" name="ContentTypeId">
    <vt:lpwstr>0x0101009762F43B08A7BD4195D8E27A067735A7</vt:lpwstr>
  </property>
</Properties>
</file>